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0.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2"/>
  </p:notesMasterIdLst>
  <p:sldIdLst>
    <p:sldId id="256" r:id="rId2"/>
    <p:sldId id="338" r:id="rId3"/>
    <p:sldId id="320" r:id="rId4"/>
    <p:sldId id="257" r:id="rId5"/>
    <p:sldId id="321" r:id="rId6"/>
    <p:sldId id="339" r:id="rId7"/>
    <p:sldId id="340" r:id="rId8"/>
    <p:sldId id="341" r:id="rId9"/>
    <p:sldId id="342" r:id="rId10"/>
    <p:sldId id="261" r:id="rId11"/>
    <p:sldId id="318" r:id="rId12"/>
    <p:sldId id="328" r:id="rId13"/>
    <p:sldId id="343" r:id="rId14"/>
    <p:sldId id="329" r:id="rId15"/>
    <p:sldId id="310" r:id="rId16"/>
    <p:sldId id="311" r:id="rId17"/>
    <p:sldId id="327" r:id="rId18"/>
    <p:sldId id="313" r:id="rId19"/>
    <p:sldId id="314" r:id="rId20"/>
    <p:sldId id="265" r:id="rId21"/>
    <p:sldId id="331" r:id="rId22"/>
    <p:sldId id="332" r:id="rId23"/>
    <p:sldId id="333" r:id="rId24"/>
    <p:sldId id="334" r:id="rId25"/>
    <p:sldId id="274" r:id="rId26"/>
    <p:sldId id="275" r:id="rId27"/>
    <p:sldId id="317" r:id="rId28"/>
    <p:sldId id="336" r:id="rId29"/>
    <p:sldId id="337" r:id="rId30"/>
    <p:sldId id="288"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Merriweather Light" panose="00000400000000000000" pitchFamily="2" charset="0"/>
      <p:regular r:id="rId37"/>
      <p:bold r:id="rId38"/>
      <p:italic r:id="rId39"/>
      <p:boldItalic r:id="rId40"/>
    </p:embeddedFont>
    <p:embeddedFont>
      <p:font typeface="Playfair Display" panose="000005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9999"/>
    <a:srgbClr val="B1C6A2"/>
    <a:srgbClr val="C1D6C0"/>
    <a:srgbClr val="E4E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EF9F2E-9F98-48E2-9340-20DD1B81BBB7}">
  <a:tblStyle styleId="{02EF9F2E-9F98-48E2-9340-20DD1B81BB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5" d="100"/>
          <a:sy n="135" d="100"/>
        </p:scale>
        <p:origin x="318" y="2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924159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17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3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73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208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014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754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306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9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69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97ceaa9d2_0_4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97ceaa9d2_0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43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97ceaa9d2_0_4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97ceaa9d2_0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12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695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97ceaa9d2_0_4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97ceaa9d2_0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516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97ceaa9d2_0_4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97ceaa9d2_0_4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0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b63e258aa_1_3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b63e258aa_1_3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756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97ceaa9d2_0_4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97ceaa9d2_0_4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432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5969a55d39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5969a55d39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54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5969a55d39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5969a55d39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98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751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104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814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b572628b1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b572628b1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036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b63e258aa_1_3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b63e258aa_1_3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25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98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051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04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293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b63e258aa_1_3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b63e258aa_1_3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675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65225" y="1375192"/>
            <a:ext cx="3613566" cy="791367"/>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765217" y="3077634"/>
            <a:ext cx="3613566" cy="305582"/>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2pPr>
            <a:lvl3pPr lvl="2"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3pPr>
            <a:lvl4pPr lvl="3"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4pPr>
            <a:lvl5pPr lvl="4"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5pPr>
            <a:lvl6pPr lvl="5"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6pPr>
            <a:lvl7pPr lvl="6"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7pPr>
            <a:lvl8pPr lvl="7"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8pPr>
            <a:lvl9pPr lvl="8" algn="ctr">
              <a:lnSpc>
                <a:spcPct val="100000"/>
              </a:lnSpc>
              <a:spcBef>
                <a:spcPts val="0"/>
              </a:spcBef>
              <a:spcAft>
                <a:spcPts val="0"/>
              </a:spcAft>
              <a:buSzPts val="1800"/>
              <a:buFont typeface="Merriweather Light"/>
              <a:buNone/>
              <a:defRPr sz="1800">
                <a:latin typeface="Merriweather Light"/>
                <a:ea typeface="Merriweather Light"/>
                <a:cs typeface="Merriweather Light"/>
                <a:sym typeface="Merriweather Light"/>
              </a:defRPr>
            </a:lvl9pPr>
          </a:lstStyle>
          <a:p>
            <a:endParaRPr/>
          </a:p>
        </p:txBody>
      </p:sp>
      <p:sp>
        <p:nvSpPr>
          <p:cNvPr id="4" name="Google Shape;144;p32"/>
          <p:cNvSpPr/>
          <p:nvPr userDrawn="1"/>
        </p:nvSpPr>
        <p:spPr>
          <a:xfrm>
            <a:off x="186201" y="3009842"/>
            <a:ext cx="882988" cy="1901269"/>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5;p32"/>
          <p:cNvSpPr/>
          <p:nvPr userDrawn="1"/>
        </p:nvSpPr>
        <p:spPr>
          <a:xfrm>
            <a:off x="2527598" y="3913670"/>
            <a:ext cx="719427" cy="948579"/>
          </a:xfrm>
          <a:custGeom>
            <a:avLst/>
            <a:gdLst/>
            <a:ahLst/>
            <a:cxnLst/>
            <a:rect l="l" t="t" r="r" b="b"/>
            <a:pathLst>
              <a:path w="37136" h="53861" extrusionOk="0">
                <a:moveTo>
                  <a:pt x="5402" y="12403"/>
                </a:moveTo>
                <a:cubicBezTo>
                  <a:pt x="5840" y="12403"/>
                  <a:pt x="6434" y="12658"/>
                  <a:pt x="7071" y="13102"/>
                </a:cubicBezTo>
                <a:cubicBezTo>
                  <a:pt x="8388" y="14141"/>
                  <a:pt x="9428" y="15389"/>
                  <a:pt x="10260" y="16845"/>
                </a:cubicBezTo>
                <a:cubicBezTo>
                  <a:pt x="11563" y="18902"/>
                  <a:pt x="11645" y="21299"/>
                  <a:pt x="11713" y="23633"/>
                </a:cubicBezTo>
                <a:lnTo>
                  <a:pt x="11713" y="23633"/>
                </a:lnTo>
                <a:cubicBezTo>
                  <a:pt x="11367" y="22803"/>
                  <a:pt x="10952" y="22042"/>
                  <a:pt x="10468" y="21281"/>
                </a:cubicBezTo>
                <a:cubicBezTo>
                  <a:pt x="10399" y="20865"/>
                  <a:pt x="10260" y="20449"/>
                  <a:pt x="10191" y="20033"/>
                </a:cubicBezTo>
                <a:cubicBezTo>
                  <a:pt x="9983" y="19202"/>
                  <a:pt x="9844" y="18370"/>
                  <a:pt x="9705" y="17607"/>
                </a:cubicBezTo>
                <a:cubicBezTo>
                  <a:pt x="9705" y="17573"/>
                  <a:pt x="9671" y="17555"/>
                  <a:pt x="9636" y="17555"/>
                </a:cubicBezTo>
                <a:cubicBezTo>
                  <a:pt x="9601" y="17555"/>
                  <a:pt x="9567" y="17573"/>
                  <a:pt x="9567" y="17607"/>
                </a:cubicBezTo>
                <a:cubicBezTo>
                  <a:pt x="9567" y="18508"/>
                  <a:pt x="9705" y="19479"/>
                  <a:pt x="9913" y="20449"/>
                </a:cubicBezTo>
                <a:cubicBezTo>
                  <a:pt x="9081" y="19202"/>
                  <a:pt x="8527" y="17815"/>
                  <a:pt x="8319" y="16360"/>
                </a:cubicBezTo>
                <a:cubicBezTo>
                  <a:pt x="8319" y="16301"/>
                  <a:pt x="8269" y="16280"/>
                  <a:pt x="8212" y="16280"/>
                </a:cubicBezTo>
                <a:cubicBezTo>
                  <a:pt x="8134" y="16280"/>
                  <a:pt x="8042" y="16320"/>
                  <a:pt x="8042" y="16360"/>
                </a:cubicBezTo>
                <a:cubicBezTo>
                  <a:pt x="8111" y="17885"/>
                  <a:pt x="8666" y="19410"/>
                  <a:pt x="9497" y="20657"/>
                </a:cubicBezTo>
                <a:cubicBezTo>
                  <a:pt x="10399" y="22113"/>
                  <a:pt x="11230" y="23707"/>
                  <a:pt x="11785" y="25440"/>
                </a:cubicBezTo>
                <a:cubicBezTo>
                  <a:pt x="10745" y="23985"/>
                  <a:pt x="9220" y="22876"/>
                  <a:pt x="8319" y="21351"/>
                </a:cubicBezTo>
                <a:cubicBezTo>
                  <a:pt x="6863" y="19202"/>
                  <a:pt x="5685" y="16845"/>
                  <a:pt x="4853" y="14349"/>
                </a:cubicBezTo>
                <a:cubicBezTo>
                  <a:pt x="4437" y="12977"/>
                  <a:pt x="4745" y="12403"/>
                  <a:pt x="5402" y="12403"/>
                </a:cubicBezTo>
                <a:close/>
                <a:moveTo>
                  <a:pt x="27814" y="29477"/>
                </a:moveTo>
                <a:cubicBezTo>
                  <a:pt x="28899" y="29477"/>
                  <a:pt x="30002" y="29693"/>
                  <a:pt x="31125" y="29946"/>
                </a:cubicBezTo>
                <a:cubicBezTo>
                  <a:pt x="32372" y="30293"/>
                  <a:pt x="35214" y="30362"/>
                  <a:pt x="33551" y="32095"/>
                </a:cubicBezTo>
                <a:cubicBezTo>
                  <a:pt x="32440" y="33294"/>
                  <a:pt x="30675" y="33611"/>
                  <a:pt x="28949" y="33611"/>
                </a:cubicBezTo>
                <a:cubicBezTo>
                  <a:pt x="27981" y="33611"/>
                  <a:pt x="27025" y="33512"/>
                  <a:pt x="26203" y="33412"/>
                </a:cubicBezTo>
                <a:cubicBezTo>
                  <a:pt x="24401" y="33343"/>
                  <a:pt x="22668" y="32857"/>
                  <a:pt x="21074" y="32164"/>
                </a:cubicBezTo>
                <a:lnTo>
                  <a:pt x="20866" y="32026"/>
                </a:lnTo>
                <a:cubicBezTo>
                  <a:pt x="21830" y="31924"/>
                  <a:pt x="22757" y="31860"/>
                  <a:pt x="23701" y="31860"/>
                </a:cubicBezTo>
                <a:cubicBezTo>
                  <a:pt x="24047" y="31860"/>
                  <a:pt x="24395" y="31868"/>
                  <a:pt x="24747" y="31887"/>
                </a:cubicBezTo>
                <a:cubicBezTo>
                  <a:pt x="27035" y="31748"/>
                  <a:pt x="29461" y="31887"/>
                  <a:pt x="31679" y="31124"/>
                </a:cubicBezTo>
                <a:cubicBezTo>
                  <a:pt x="31739" y="31124"/>
                  <a:pt x="31696" y="30972"/>
                  <a:pt x="31683" y="30972"/>
                </a:cubicBezTo>
                <a:lnTo>
                  <a:pt x="31683" y="30972"/>
                </a:lnTo>
                <a:cubicBezTo>
                  <a:pt x="31681" y="30972"/>
                  <a:pt x="31679" y="30976"/>
                  <a:pt x="31679" y="30986"/>
                </a:cubicBezTo>
                <a:cubicBezTo>
                  <a:pt x="29184" y="31402"/>
                  <a:pt x="26619" y="31679"/>
                  <a:pt x="24124" y="31679"/>
                </a:cubicBezTo>
                <a:cubicBezTo>
                  <a:pt x="24817" y="31402"/>
                  <a:pt x="25579" y="30986"/>
                  <a:pt x="26203" y="30570"/>
                </a:cubicBezTo>
                <a:cubicBezTo>
                  <a:pt x="26252" y="30521"/>
                  <a:pt x="26266" y="30472"/>
                  <a:pt x="26246" y="30472"/>
                </a:cubicBezTo>
                <a:cubicBezTo>
                  <a:pt x="26238" y="30472"/>
                  <a:pt x="26223" y="30480"/>
                  <a:pt x="26203" y="30501"/>
                </a:cubicBezTo>
                <a:cubicBezTo>
                  <a:pt x="25718" y="30709"/>
                  <a:pt x="25302" y="30847"/>
                  <a:pt x="24886" y="31055"/>
                </a:cubicBezTo>
                <a:cubicBezTo>
                  <a:pt x="24401" y="31263"/>
                  <a:pt x="23846" y="31402"/>
                  <a:pt x="23361" y="31679"/>
                </a:cubicBezTo>
                <a:lnTo>
                  <a:pt x="22529" y="31679"/>
                </a:lnTo>
                <a:cubicBezTo>
                  <a:pt x="22356" y="31644"/>
                  <a:pt x="22165" y="31627"/>
                  <a:pt x="21975" y="31627"/>
                </a:cubicBezTo>
                <a:cubicBezTo>
                  <a:pt x="21784" y="31627"/>
                  <a:pt x="21593" y="31644"/>
                  <a:pt x="21420" y="31679"/>
                </a:cubicBezTo>
                <a:cubicBezTo>
                  <a:pt x="22599" y="31263"/>
                  <a:pt x="23777" y="30778"/>
                  <a:pt x="24886" y="30154"/>
                </a:cubicBezTo>
                <a:cubicBezTo>
                  <a:pt x="25846" y="29657"/>
                  <a:pt x="26822" y="29477"/>
                  <a:pt x="27814" y="29477"/>
                </a:cubicBezTo>
                <a:close/>
                <a:moveTo>
                  <a:pt x="22668" y="0"/>
                </a:moveTo>
                <a:cubicBezTo>
                  <a:pt x="20588" y="1110"/>
                  <a:pt x="20172" y="4575"/>
                  <a:pt x="19826" y="6586"/>
                </a:cubicBezTo>
                <a:cubicBezTo>
                  <a:pt x="19549" y="8180"/>
                  <a:pt x="19410" y="9844"/>
                  <a:pt x="19341" y="11438"/>
                </a:cubicBezTo>
                <a:cubicBezTo>
                  <a:pt x="19202" y="13864"/>
                  <a:pt x="20172" y="16082"/>
                  <a:pt x="20311" y="18508"/>
                </a:cubicBezTo>
                <a:cubicBezTo>
                  <a:pt x="19618" y="21836"/>
                  <a:pt x="18925" y="25163"/>
                  <a:pt x="18093" y="28490"/>
                </a:cubicBezTo>
                <a:cubicBezTo>
                  <a:pt x="16914" y="32996"/>
                  <a:pt x="15043" y="37363"/>
                  <a:pt x="13379" y="41800"/>
                </a:cubicBezTo>
                <a:cubicBezTo>
                  <a:pt x="13310" y="40136"/>
                  <a:pt x="13241" y="38542"/>
                  <a:pt x="12963" y="36947"/>
                </a:cubicBezTo>
                <a:cubicBezTo>
                  <a:pt x="12825" y="35353"/>
                  <a:pt x="12686" y="33828"/>
                  <a:pt x="12686" y="32303"/>
                </a:cubicBezTo>
                <a:cubicBezTo>
                  <a:pt x="13102" y="27104"/>
                  <a:pt x="16221" y="22321"/>
                  <a:pt x="15667" y="17053"/>
                </a:cubicBezTo>
                <a:cubicBezTo>
                  <a:pt x="15667" y="16983"/>
                  <a:pt x="15615" y="16949"/>
                  <a:pt x="15563" y="16949"/>
                </a:cubicBezTo>
                <a:cubicBezTo>
                  <a:pt x="15511" y="16949"/>
                  <a:pt x="15459" y="16983"/>
                  <a:pt x="15459" y="17053"/>
                </a:cubicBezTo>
                <a:cubicBezTo>
                  <a:pt x="15389" y="20519"/>
                  <a:pt x="14072" y="23915"/>
                  <a:pt x="13241" y="27381"/>
                </a:cubicBezTo>
                <a:cubicBezTo>
                  <a:pt x="12894" y="22390"/>
                  <a:pt x="13449" y="17399"/>
                  <a:pt x="15667" y="12894"/>
                </a:cubicBezTo>
                <a:cubicBezTo>
                  <a:pt x="15702" y="12822"/>
                  <a:pt x="15739" y="12790"/>
                  <a:pt x="15777" y="12790"/>
                </a:cubicBezTo>
                <a:cubicBezTo>
                  <a:pt x="16161" y="12790"/>
                  <a:pt x="16606" y="16233"/>
                  <a:pt x="16636" y="16233"/>
                </a:cubicBezTo>
                <a:cubicBezTo>
                  <a:pt x="16637" y="16233"/>
                  <a:pt x="16637" y="16229"/>
                  <a:pt x="16637" y="16221"/>
                </a:cubicBezTo>
                <a:lnTo>
                  <a:pt x="16637" y="16221"/>
                </a:lnTo>
                <a:cubicBezTo>
                  <a:pt x="16707" y="17885"/>
                  <a:pt x="16568" y="19548"/>
                  <a:pt x="16291" y="21212"/>
                </a:cubicBezTo>
                <a:cubicBezTo>
                  <a:pt x="15805" y="23846"/>
                  <a:pt x="14627" y="26064"/>
                  <a:pt x="13657" y="28421"/>
                </a:cubicBezTo>
                <a:cubicBezTo>
                  <a:pt x="13657" y="28502"/>
                  <a:pt x="13704" y="28536"/>
                  <a:pt x="13757" y="28536"/>
                </a:cubicBezTo>
                <a:cubicBezTo>
                  <a:pt x="13795" y="28536"/>
                  <a:pt x="13836" y="28519"/>
                  <a:pt x="13864" y="28490"/>
                </a:cubicBezTo>
                <a:cubicBezTo>
                  <a:pt x="15805" y="25718"/>
                  <a:pt x="16707" y="22113"/>
                  <a:pt x="16984" y="18786"/>
                </a:cubicBezTo>
                <a:cubicBezTo>
                  <a:pt x="17122" y="17815"/>
                  <a:pt x="17261" y="12131"/>
                  <a:pt x="16013" y="11854"/>
                </a:cubicBezTo>
                <a:cubicBezTo>
                  <a:pt x="15993" y="11834"/>
                  <a:pt x="15967" y="11825"/>
                  <a:pt x="15940" y="11825"/>
                </a:cubicBezTo>
                <a:cubicBezTo>
                  <a:pt x="15875" y="11825"/>
                  <a:pt x="15805" y="11874"/>
                  <a:pt x="15805" y="11923"/>
                </a:cubicBezTo>
                <a:cubicBezTo>
                  <a:pt x="14419" y="14419"/>
                  <a:pt x="13449" y="17122"/>
                  <a:pt x="13033" y="19895"/>
                </a:cubicBezTo>
                <a:cubicBezTo>
                  <a:pt x="12825" y="21558"/>
                  <a:pt x="12755" y="23153"/>
                  <a:pt x="12894" y="24816"/>
                </a:cubicBezTo>
                <a:cubicBezTo>
                  <a:pt x="12894" y="25856"/>
                  <a:pt x="12894" y="26965"/>
                  <a:pt x="13033" y="28005"/>
                </a:cubicBezTo>
                <a:cubicBezTo>
                  <a:pt x="12894" y="28629"/>
                  <a:pt x="12755" y="29322"/>
                  <a:pt x="12617" y="29946"/>
                </a:cubicBezTo>
                <a:lnTo>
                  <a:pt x="12617" y="29184"/>
                </a:lnTo>
                <a:cubicBezTo>
                  <a:pt x="12686" y="27659"/>
                  <a:pt x="12478" y="26134"/>
                  <a:pt x="12062" y="24747"/>
                </a:cubicBezTo>
                <a:cubicBezTo>
                  <a:pt x="12062" y="21766"/>
                  <a:pt x="11854" y="18786"/>
                  <a:pt x="10260" y="16221"/>
                </a:cubicBezTo>
                <a:cubicBezTo>
                  <a:pt x="9012" y="14211"/>
                  <a:pt x="7002" y="12062"/>
                  <a:pt x="4576" y="11785"/>
                </a:cubicBezTo>
                <a:cubicBezTo>
                  <a:pt x="4506" y="11785"/>
                  <a:pt x="4437" y="11854"/>
                  <a:pt x="4368" y="11923"/>
                </a:cubicBezTo>
                <a:cubicBezTo>
                  <a:pt x="3952" y="14419"/>
                  <a:pt x="5200" y="16637"/>
                  <a:pt x="6447" y="18786"/>
                </a:cubicBezTo>
                <a:cubicBezTo>
                  <a:pt x="7141" y="20033"/>
                  <a:pt x="7834" y="21420"/>
                  <a:pt x="8666" y="22668"/>
                </a:cubicBezTo>
                <a:cubicBezTo>
                  <a:pt x="9636" y="23985"/>
                  <a:pt x="11092" y="24886"/>
                  <a:pt x="11993" y="26203"/>
                </a:cubicBezTo>
                <a:cubicBezTo>
                  <a:pt x="12132" y="26896"/>
                  <a:pt x="12201" y="27659"/>
                  <a:pt x="12270" y="28352"/>
                </a:cubicBezTo>
                <a:cubicBezTo>
                  <a:pt x="12339" y="30639"/>
                  <a:pt x="12201" y="32857"/>
                  <a:pt x="12409" y="35214"/>
                </a:cubicBezTo>
                <a:cubicBezTo>
                  <a:pt x="12478" y="35699"/>
                  <a:pt x="12547" y="36254"/>
                  <a:pt x="12617" y="36809"/>
                </a:cubicBezTo>
                <a:cubicBezTo>
                  <a:pt x="11716" y="34868"/>
                  <a:pt x="10329" y="33135"/>
                  <a:pt x="8666" y="31818"/>
                </a:cubicBezTo>
                <a:cubicBezTo>
                  <a:pt x="7279" y="30639"/>
                  <a:pt x="5893" y="29461"/>
                  <a:pt x="4576" y="28144"/>
                </a:cubicBezTo>
                <a:cubicBezTo>
                  <a:pt x="3605" y="27104"/>
                  <a:pt x="2981" y="25926"/>
                  <a:pt x="1734" y="25163"/>
                </a:cubicBezTo>
                <a:cubicBezTo>
                  <a:pt x="1715" y="25154"/>
                  <a:pt x="1696" y="25149"/>
                  <a:pt x="1678" y="25149"/>
                </a:cubicBezTo>
                <a:cubicBezTo>
                  <a:pt x="1562" y="25149"/>
                  <a:pt x="1475" y="25321"/>
                  <a:pt x="1595" y="25440"/>
                </a:cubicBezTo>
                <a:cubicBezTo>
                  <a:pt x="3813" y="26757"/>
                  <a:pt x="5061" y="29322"/>
                  <a:pt x="7141" y="30916"/>
                </a:cubicBezTo>
                <a:cubicBezTo>
                  <a:pt x="6170" y="30570"/>
                  <a:pt x="5338" y="30015"/>
                  <a:pt x="4576" y="29391"/>
                </a:cubicBezTo>
                <a:cubicBezTo>
                  <a:pt x="4556" y="29371"/>
                  <a:pt x="4535" y="29363"/>
                  <a:pt x="4518" y="29363"/>
                </a:cubicBezTo>
                <a:cubicBezTo>
                  <a:pt x="4478" y="29363"/>
                  <a:pt x="4457" y="29412"/>
                  <a:pt x="4506" y="29461"/>
                </a:cubicBezTo>
                <a:cubicBezTo>
                  <a:pt x="5338" y="30362"/>
                  <a:pt x="6447" y="31055"/>
                  <a:pt x="7695" y="31402"/>
                </a:cubicBezTo>
                <a:cubicBezTo>
                  <a:pt x="8804" y="32234"/>
                  <a:pt x="9844" y="33273"/>
                  <a:pt x="10745" y="34313"/>
                </a:cubicBezTo>
                <a:cubicBezTo>
                  <a:pt x="8666" y="33204"/>
                  <a:pt x="6794" y="32372"/>
                  <a:pt x="4922" y="30709"/>
                </a:cubicBezTo>
                <a:cubicBezTo>
                  <a:pt x="3051" y="28906"/>
                  <a:pt x="1595" y="26757"/>
                  <a:pt x="625" y="24331"/>
                </a:cubicBezTo>
                <a:cubicBezTo>
                  <a:pt x="491" y="24014"/>
                  <a:pt x="643" y="23894"/>
                  <a:pt x="949" y="23894"/>
                </a:cubicBezTo>
                <a:cubicBezTo>
                  <a:pt x="1918" y="23894"/>
                  <a:pt x="4437" y="25094"/>
                  <a:pt x="4437" y="25094"/>
                </a:cubicBezTo>
                <a:cubicBezTo>
                  <a:pt x="5546" y="25718"/>
                  <a:pt x="6517" y="26619"/>
                  <a:pt x="7349" y="27589"/>
                </a:cubicBezTo>
                <a:cubicBezTo>
                  <a:pt x="9151" y="29530"/>
                  <a:pt x="9983" y="31956"/>
                  <a:pt x="11092" y="34244"/>
                </a:cubicBezTo>
                <a:cubicBezTo>
                  <a:pt x="11118" y="34297"/>
                  <a:pt x="11165" y="34319"/>
                  <a:pt x="11209" y="34319"/>
                </a:cubicBezTo>
                <a:cubicBezTo>
                  <a:pt x="11279" y="34319"/>
                  <a:pt x="11343" y="34260"/>
                  <a:pt x="11300" y="34174"/>
                </a:cubicBezTo>
                <a:cubicBezTo>
                  <a:pt x="10191" y="29045"/>
                  <a:pt x="5685" y="23707"/>
                  <a:pt x="209" y="23499"/>
                </a:cubicBezTo>
                <a:cubicBezTo>
                  <a:pt x="139" y="23499"/>
                  <a:pt x="1" y="23638"/>
                  <a:pt x="70" y="23777"/>
                </a:cubicBezTo>
                <a:cubicBezTo>
                  <a:pt x="971" y="26203"/>
                  <a:pt x="2427" y="28421"/>
                  <a:pt x="4229" y="30362"/>
                </a:cubicBezTo>
                <a:cubicBezTo>
                  <a:pt x="6170" y="32511"/>
                  <a:pt x="8458" y="33551"/>
                  <a:pt x="11092" y="34729"/>
                </a:cubicBezTo>
                <a:cubicBezTo>
                  <a:pt x="11716" y="35561"/>
                  <a:pt x="12270" y="36531"/>
                  <a:pt x="12755" y="37571"/>
                </a:cubicBezTo>
                <a:cubicBezTo>
                  <a:pt x="12963" y="39304"/>
                  <a:pt x="13033" y="41176"/>
                  <a:pt x="12894" y="42978"/>
                </a:cubicBezTo>
                <a:cubicBezTo>
                  <a:pt x="11508" y="46375"/>
                  <a:pt x="10537" y="49979"/>
                  <a:pt x="10052" y="53653"/>
                </a:cubicBezTo>
                <a:cubicBezTo>
                  <a:pt x="10052" y="53792"/>
                  <a:pt x="10156" y="53861"/>
                  <a:pt x="10260" y="53861"/>
                </a:cubicBezTo>
                <a:cubicBezTo>
                  <a:pt x="10364" y="53861"/>
                  <a:pt x="10468" y="53792"/>
                  <a:pt x="10468" y="53653"/>
                </a:cubicBezTo>
                <a:cubicBezTo>
                  <a:pt x="10814" y="51158"/>
                  <a:pt x="11438" y="48731"/>
                  <a:pt x="12201" y="46305"/>
                </a:cubicBezTo>
                <a:cubicBezTo>
                  <a:pt x="13102" y="45057"/>
                  <a:pt x="14211" y="44087"/>
                  <a:pt x="15597" y="43394"/>
                </a:cubicBezTo>
                <a:lnTo>
                  <a:pt x="15667" y="43394"/>
                </a:lnTo>
                <a:cubicBezTo>
                  <a:pt x="16013" y="43171"/>
                  <a:pt x="16439" y="43090"/>
                  <a:pt x="16891" y="43090"/>
                </a:cubicBezTo>
                <a:cubicBezTo>
                  <a:pt x="17704" y="43090"/>
                  <a:pt x="18603" y="43354"/>
                  <a:pt x="19271" y="43532"/>
                </a:cubicBezTo>
                <a:cubicBezTo>
                  <a:pt x="20242" y="43810"/>
                  <a:pt x="20935" y="44226"/>
                  <a:pt x="21767" y="44503"/>
                </a:cubicBezTo>
                <a:cubicBezTo>
                  <a:pt x="21780" y="44516"/>
                  <a:pt x="21793" y="44522"/>
                  <a:pt x="21805" y="44522"/>
                </a:cubicBezTo>
                <a:cubicBezTo>
                  <a:pt x="21857" y="44522"/>
                  <a:pt x="21892" y="44420"/>
                  <a:pt x="21836" y="44364"/>
                </a:cubicBezTo>
                <a:cubicBezTo>
                  <a:pt x="21212" y="43532"/>
                  <a:pt x="19410" y="43255"/>
                  <a:pt x="18509" y="43047"/>
                </a:cubicBezTo>
                <a:cubicBezTo>
                  <a:pt x="18001" y="42946"/>
                  <a:pt x="17531" y="42881"/>
                  <a:pt x="17044" y="42881"/>
                </a:cubicBezTo>
                <a:cubicBezTo>
                  <a:pt x="16865" y="42881"/>
                  <a:pt x="16684" y="42890"/>
                  <a:pt x="16499" y="42909"/>
                </a:cubicBezTo>
                <a:lnTo>
                  <a:pt x="16637" y="42770"/>
                </a:lnTo>
                <a:lnTo>
                  <a:pt x="16845" y="42631"/>
                </a:lnTo>
                <a:cubicBezTo>
                  <a:pt x="17444" y="42425"/>
                  <a:pt x="18159" y="42311"/>
                  <a:pt x="18886" y="42311"/>
                </a:cubicBezTo>
                <a:cubicBezTo>
                  <a:pt x="20598" y="42311"/>
                  <a:pt x="22368" y="42945"/>
                  <a:pt x="22807" y="44503"/>
                </a:cubicBezTo>
                <a:cubicBezTo>
                  <a:pt x="22989" y="45050"/>
                  <a:pt x="23171" y="45650"/>
                  <a:pt x="22467" y="45650"/>
                </a:cubicBezTo>
                <a:cubicBezTo>
                  <a:pt x="22367" y="45650"/>
                  <a:pt x="22250" y="45638"/>
                  <a:pt x="22113" y="45612"/>
                </a:cubicBezTo>
                <a:cubicBezTo>
                  <a:pt x="21351" y="45473"/>
                  <a:pt x="20658" y="45127"/>
                  <a:pt x="19964" y="44711"/>
                </a:cubicBezTo>
                <a:cubicBezTo>
                  <a:pt x="18925" y="44087"/>
                  <a:pt x="17885" y="43602"/>
                  <a:pt x="16707" y="43186"/>
                </a:cubicBezTo>
                <a:cubicBezTo>
                  <a:pt x="16637" y="43186"/>
                  <a:pt x="16568" y="43394"/>
                  <a:pt x="16637" y="43463"/>
                </a:cubicBezTo>
                <a:cubicBezTo>
                  <a:pt x="18786" y="44295"/>
                  <a:pt x="20727" y="45889"/>
                  <a:pt x="23014" y="46097"/>
                </a:cubicBezTo>
                <a:cubicBezTo>
                  <a:pt x="23153" y="46097"/>
                  <a:pt x="23222" y="46028"/>
                  <a:pt x="23222" y="45959"/>
                </a:cubicBezTo>
                <a:cubicBezTo>
                  <a:pt x="23222" y="44503"/>
                  <a:pt x="22945" y="43117"/>
                  <a:pt x="21489" y="42562"/>
                </a:cubicBezTo>
                <a:cubicBezTo>
                  <a:pt x="20665" y="42222"/>
                  <a:pt x="19772" y="42053"/>
                  <a:pt x="18882" y="42053"/>
                </a:cubicBezTo>
                <a:cubicBezTo>
                  <a:pt x="18501" y="42053"/>
                  <a:pt x="18121" y="42084"/>
                  <a:pt x="17746" y="42146"/>
                </a:cubicBezTo>
                <a:cubicBezTo>
                  <a:pt x="19549" y="41106"/>
                  <a:pt x="21351" y="40136"/>
                  <a:pt x="23153" y="39096"/>
                </a:cubicBezTo>
                <a:cubicBezTo>
                  <a:pt x="23209" y="39096"/>
                  <a:pt x="23175" y="39007"/>
                  <a:pt x="23160" y="39007"/>
                </a:cubicBezTo>
                <a:lnTo>
                  <a:pt x="23160" y="39007"/>
                </a:lnTo>
                <a:cubicBezTo>
                  <a:pt x="23156" y="39007"/>
                  <a:pt x="23153" y="39013"/>
                  <a:pt x="23153" y="39027"/>
                </a:cubicBezTo>
                <a:cubicBezTo>
                  <a:pt x="21282" y="39651"/>
                  <a:pt x="19549" y="40552"/>
                  <a:pt x="17954" y="41592"/>
                </a:cubicBezTo>
                <a:cubicBezTo>
                  <a:pt x="19202" y="39235"/>
                  <a:pt x="22460" y="37987"/>
                  <a:pt x="24955" y="37779"/>
                </a:cubicBezTo>
                <a:cubicBezTo>
                  <a:pt x="25148" y="37760"/>
                  <a:pt x="25345" y="37741"/>
                  <a:pt x="25520" y="37741"/>
                </a:cubicBezTo>
                <a:cubicBezTo>
                  <a:pt x="25976" y="37741"/>
                  <a:pt x="26276" y="37871"/>
                  <a:pt x="25926" y="38472"/>
                </a:cubicBezTo>
                <a:cubicBezTo>
                  <a:pt x="25441" y="39235"/>
                  <a:pt x="24886" y="39859"/>
                  <a:pt x="24124" y="40344"/>
                </a:cubicBezTo>
                <a:cubicBezTo>
                  <a:pt x="23465" y="40794"/>
                  <a:pt x="22737" y="40812"/>
                  <a:pt x="22009" y="40812"/>
                </a:cubicBezTo>
                <a:cubicBezTo>
                  <a:pt x="21949" y="40812"/>
                  <a:pt x="21888" y="40812"/>
                  <a:pt x="21827" y="40812"/>
                </a:cubicBezTo>
                <a:cubicBezTo>
                  <a:pt x="21161" y="40812"/>
                  <a:pt x="20499" y="40826"/>
                  <a:pt x="19895" y="41176"/>
                </a:cubicBezTo>
                <a:cubicBezTo>
                  <a:pt x="19757" y="41245"/>
                  <a:pt x="19826" y="41384"/>
                  <a:pt x="19964" y="41384"/>
                </a:cubicBezTo>
                <a:cubicBezTo>
                  <a:pt x="21420" y="41037"/>
                  <a:pt x="22945" y="41453"/>
                  <a:pt x="24262" y="40690"/>
                </a:cubicBezTo>
                <a:cubicBezTo>
                  <a:pt x="25371" y="39997"/>
                  <a:pt x="26203" y="39027"/>
                  <a:pt x="26550" y="37848"/>
                </a:cubicBezTo>
                <a:cubicBezTo>
                  <a:pt x="26619" y="37710"/>
                  <a:pt x="26550" y="37640"/>
                  <a:pt x="26480" y="37571"/>
                </a:cubicBezTo>
                <a:cubicBezTo>
                  <a:pt x="26118" y="37502"/>
                  <a:pt x="25724" y="37468"/>
                  <a:pt x="25311" y="37468"/>
                </a:cubicBezTo>
                <a:cubicBezTo>
                  <a:pt x="22404" y="37468"/>
                  <a:pt x="18518" y="39129"/>
                  <a:pt x="17608" y="41800"/>
                </a:cubicBezTo>
                <a:lnTo>
                  <a:pt x="15251" y="43325"/>
                </a:lnTo>
                <a:cubicBezTo>
                  <a:pt x="14211" y="43948"/>
                  <a:pt x="13310" y="44642"/>
                  <a:pt x="12478" y="45473"/>
                </a:cubicBezTo>
                <a:cubicBezTo>
                  <a:pt x="13657" y="42007"/>
                  <a:pt x="15112" y="38611"/>
                  <a:pt x="16360" y="35214"/>
                </a:cubicBezTo>
                <a:cubicBezTo>
                  <a:pt x="17053" y="34244"/>
                  <a:pt x="18093" y="33828"/>
                  <a:pt x="18855" y="32927"/>
                </a:cubicBezTo>
                <a:cubicBezTo>
                  <a:pt x="19202" y="32649"/>
                  <a:pt x="19618" y="32372"/>
                  <a:pt x="20034" y="32234"/>
                </a:cubicBezTo>
                <a:cubicBezTo>
                  <a:pt x="21489" y="32442"/>
                  <a:pt x="22945" y="33481"/>
                  <a:pt x="24470" y="33689"/>
                </a:cubicBezTo>
                <a:cubicBezTo>
                  <a:pt x="26064" y="33897"/>
                  <a:pt x="27589" y="33967"/>
                  <a:pt x="29184" y="33967"/>
                </a:cubicBezTo>
                <a:cubicBezTo>
                  <a:pt x="31541" y="33897"/>
                  <a:pt x="33759" y="32996"/>
                  <a:pt x="34868" y="30847"/>
                </a:cubicBezTo>
                <a:cubicBezTo>
                  <a:pt x="34937" y="30709"/>
                  <a:pt x="34937" y="30570"/>
                  <a:pt x="34799" y="30570"/>
                </a:cubicBezTo>
                <a:cubicBezTo>
                  <a:pt x="32759" y="30075"/>
                  <a:pt x="30388" y="29140"/>
                  <a:pt x="28178" y="29140"/>
                </a:cubicBezTo>
                <a:cubicBezTo>
                  <a:pt x="27910" y="29140"/>
                  <a:pt x="27644" y="29154"/>
                  <a:pt x="27382" y="29184"/>
                </a:cubicBezTo>
                <a:cubicBezTo>
                  <a:pt x="24886" y="29461"/>
                  <a:pt x="22876" y="31263"/>
                  <a:pt x="20380" y="31748"/>
                </a:cubicBezTo>
                <a:cubicBezTo>
                  <a:pt x="20311" y="31748"/>
                  <a:pt x="20311" y="31818"/>
                  <a:pt x="20380" y="31887"/>
                </a:cubicBezTo>
                <a:lnTo>
                  <a:pt x="20242" y="31887"/>
                </a:lnTo>
                <a:lnTo>
                  <a:pt x="19826" y="31956"/>
                </a:lnTo>
                <a:cubicBezTo>
                  <a:pt x="19757" y="31956"/>
                  <a:pt x="19687" y="31956"/>
                  <a:pt x="19687" y="32026"/>
                </a:cubicBezTo>
                <a:cubicBezTo>
                  <a:pt x="19618" y="32095"/>
                  <a:pt x="19479" y="32164"/>
                  <a:pt x="19341" y="32234"/>
                </a:cubicBezTo>
                <a:cubicBezTo>
                  <a:pt x="20519" y="30639"/>
                  <a:pt x="21351" y="28976"/>
                  <a:pt x="22807" y="27659"/>
                </a:cubicBezTo>
                <a:cubicBezTo>
                  <a:pt x="24470" y="26341"/>
                  <a:pt x="26203" y="25094"/>
                  <a:pt x="28005" y="23985"/>
                </a:cubicBezTo>
                <a:cubicBezTo>
                  <a:pt x="29392" y="23084"/>
                  <a:pt x="30016" y="21697"/>
                  <a:pt x="31679" y="21143"/>
                </a:cubicBezTo>
                <a:lnTo>
                  <a:pt x="31679" y="21073"/>
                </a:lnTo>
                <a:cubicBezTo>
                  <a:pt x="30570" y="21073"/>
                  <a:pt x="29946" y="21905"/>
                  <a:pt x="29184" y="22598"/>
                </a:cubicBezTo>
                <a:cubicBezTo>
                  <a:pt x="27797" y="23777"/>
                  <a:pt x="26342" y="24816"/>
                  <a:pt x="24817" y="25787"/>
                </a:cubicBezTo>
                <a:cubicBezTo>
                  <a:pt x="25233" y="25371"/>
                  <a:pt x="25718" y="24886"/>
                  <a:pt x="26064" y="24401"/>
                </a:cubicBezTo>
                <a:cubicBezTo>
                  <a:pt x="26619" y="23846"/>
                  <a:pt x="27104" y="23222"/>
                  <a:pt x="27589" y="22598"/>
                </a:cubicBezTo>
                <a:cubicBezTo>
                  <a:pt x="27589" y="22598"/>
                  <a:pt x="27589" y="22529"/>
                  <a:pt x="27520" y="22529"/>
                </a:cubicBezTo>
                <a:cubicBezTo>
                  <a:pt x="26896" y="23014"/>
                  <a:pt x="26342" y="23569"/>
                  <a:pt x="25857" y="24193"/>
                </a:cubicBezTo>
                <a:cubicBezTo>
                  <a:pt x="25163" y="24886"/>
                  <a:pt x="24609" y="25648"/>
                  <a:pt x="24054" y="26411"/>
                </a:cubicBezTo>
                <a:cubicBezTo>
                  <a:pt x="23014" y="27173"/>
                  <a:pt x="22044" y="28074"/>
                  <a:pt x="21212" y="29045"/>
                </a:cubicBezTo>
                <a:cubicBezTo>
                  <a:pt x="22391" y="25648"/>
                  <a:pt x="25510" y="22737"/>
                  <a:pt x="28491" y="21004"/>
                </a:cubicBezTo>
                <a:cubicBezTo>
                  <a:pt x="29530" y="20519"/>
                  <a:pt x="30570" y="20033"/>
                  <a:pt x="31610" y="19618"/>
                </a:cubicBezTo>
                <a:cubicBezTo>
                  <a:pt x="31956" y="19445"/>
                  <a:pt x="34462" y="18360"/>
                  <a:pt x="35214" y="18360"/>
                </a:cubicBezTo>
                <a:cubicBezTo>
                  <a:pt x="35365" y="18360"/>
                  <a:pt x="35446" y="18404"/>
                  <a:pt x="35422" y="18508"/>
                </a:cubicBezTo>
                <a:cubicBezTo>
                  <a:pt x="34729" y="21628"/>
                  <a:pt x="31402" y="24678"/>
                  <a:pt x="28768" y="26341"/>
                </a:cubicBezTo>
                <a:cubicBezTo>
                  <a:pt x="26758" y="27659"/>
                  <a:pt x="24193" y="26757"/>
                  <a:pt x="22391" y="28352"/>
                </a:cubicBezTo>
                <a:cubicBezTo>
                  <a:pt x="22271" y="28411"/>
                  <a:pt x="22357" y="28574"/>
                  <a:pt x="22472" y="28574"/>
                </a:cubicBezTo>
                <a:cubicBezTo>
                  <a:pt x="22491" y="28574"/>
                  <a:pt x="22510" y="28569"/>
                  <a:pt x="22529" y="28560"/>
                </a:cubicBezTo>
                <a:cubicBezTo>
                  <a:pt x="24054" y="27728"/>
                  <a:pt x="25857" y="27936"/>
                  <a:pt x="27451" y="27451"/>
                </a:cubicBezTo>
                <a:cubicBezTo>
                  <a:pt x="28768" y="26965"/>
                  <a:pt x="30016" y="26203"/>
                  <a:pt x="31055" y="25232"/>
                </a:cubicBezTo>
                <a:cubicBezTo>
                  <a:pt x="33204" y="23430"/>
                  <a:pt x="35422" y="20796"/>
                  <a:pt x="36046" y="18023"/>
                </a:cubicBezTo>
                <a:cubicBezTo>
                  <a:pt x="36046" y="17885"/>
                  <a:pt x="35977" y="17815"/>
                  <a:pt x="35838" y="17815"/>
                </a:cubicBezTo>
                <a:cubicBezTo>
                  <a:pt x="34660" y="17885"/>
                  <a:pt x="33620" y="18231"/>
                  <a:pt x="32580" y="18786"/>
                </a:cubicBezTo>
                <a:cubicBezTo>
                  <a:pt x="30986" y="19548"/>
                  <a:pt x="29253" y="20172"/>
                  <a:pt x="27659" y="21143"/>
                </a:cubicBezTo>
                <a:cubicBezTo>
                  <a:pt x="24817" y="22806"/>
                  <a:pt x="21489" y="26064"/>
                  <a:pt x="20935" y="29391"/>
                </a:cubicBezTo>
                <a:cubicBezTo>
                  <a:pt x="20935" y="29461"/>
                  <a:pt x="20935" y="29461"/>
                  <a:pt x="20935" y="29461"/>
                </a:cubicBezTo>
                <a:cubicBezTo>
                  <a:pt x="20519" y="30015"/>
                  <a:pt x="20172" y="30501"/>
                  <a:pt x="19826" y="31124"/>
                </a:cubicBezTo>
                <a:cubicBezTo>
                  <a:pt x="18994" y="32372"/>
                  <a:pt x="17677" y="33065"/>
                  <a:pt x="16776" y="34105"/>
                </a:cubicBezTo>
                <a:cubicBezTo>
                  <a:pt x="17400" y="32303"/>
                  <a:pt x="18024" y="30501"/>
                  <a:pt x="18509" y="28629"/>
                </a:cubicBezTo>
                <a:cubicBezTo>
                  <a:pt x="18509" y="28560"/>
                  <a:pt x="18509" y="28560"/>
                  <a:pt x="18509" y="28560"/>
                </a:cubicBezTo>
                <a:cubicBezTo>
                  <a:pt x="18578" y="28560"/>
                  <a:pt x="18717" y="28490"/>
                  <a:pt x="18786" y="28421"/>
                </a:cubicBezTo>
                <a:cubicBezTo>
                  <a:pt x="19549" y="26341"/>
                  <a:pt x="21004" y="24470"/>
                  <a:pt x="22113" y="22529"/>
                </a:cubicBezTo>
                <a:cubicBezTo>
                  <a:pt x="23153" y="20519"/>
                  <a:pt x="24470" y="18578"/>
                  <a:pt x="25995" y="16914"/>
                </a:cubicBezTo>
                <a:cubicBezTo>
                  <a:pt x="27104" y="15666"/>
                  <a:pt x="28352" y="14627"/>
                  <a:pt x="29530" y="13518"/>
                </a:cubicBezTo>
                <a:cubicBezTo>
                  <a:pt x="30778" y="12686"/>
                  <a:pt x="31957" y="11715"/>
                  <a:pt x="32996" y="10606"/>
                </a:cubicBezTo>
                <a:cubicBezTo>
                  <a:pt x="33045" y="10557"/>
                  <a:pt x="33025" y="10508"/>
                  <a:pt x="32984" y="10508"/>
                </a:cubicBezTo>
                <a:cubicBezTo>
                  <a:pt x="32968" y="10508"/>
                  <a:pt x="32947" y="10517"/>
                  <a:pt x="32927" y="10537"/>
                </a:cubicBezTo>
                <a:cubicBezTo>
                  <a:pt x="32095" y="11230"/>
                  <a:pt x="31333" y="11923"/>
                  <a:pt x="30501" y="12547"/>
                </a:cubicBezTo>
                <a:cubicBezTo>
                  <a:pt x="32026" y="10953"/>
                  <a:pt x="33343" y="9220"/>
                  <a:pt x="34729" y="7556"/>
                </a:cubicBezTo>
                <a:cubicBezTo>
                  <a:pt x="34842" y="7443"/>
                  <a:pt x="34725" y="7330"/>
                  <a:pt x="34602" y="7330"/>
                </a:cubicBezTo>
                <a:cubicBezTo>
                  <a:pt x="34575" y="7330"/>
                  <a:pt x="34547" y="7335"/>
                  <a:pt x="34521" y="7348"/>
                </a:cubicBezTo>
                <a:cubicBezTo>
                  <a:pt x="32788" y="9289"/>
                  <a:pt x="31194" y="11369"/>
                  <a:pt x="29392" y="13240"/>
                </a:cubicBezTo>
                <a:cubicBezTo>
                  <a:pt x="27867" y="14835"/>
                  <a:pt x="26134" y="16221"/>
                  <a:pt x="24678" y="17885"/>
                </a:cubicBezTo>
                <a:cubicBezTo>
                  <a:pt x="24470" y="18162"/>
                  <a:pt x="24262" y="18439"/>
                  <a:pt x="24054" y="18716"/>
                </a:cubicBezTo>
                <a:cubicBezTo>
                  <a:pt x="25094" y="15944"/>
                  <a:pt x="26619" y="13448"/>
                  <a:pt x="28629" y="11299"/>
                </a:cubicBezTo>
                <a:cubicBezTo>
                  <a:pt x="30432" y="9358"/>
                  <a:pt x="33204" y="6863"/>
                  <a:pt x="35769" y="5962"/>
                </a:cubicBezTo>
                <a:cubicBezTo>
                  <a:pt x="35923" y="5906"/>
                  <a:pt x="36046" y="5881"/>
                  <a:pt x="36143" y="5881"/>
                </a:cubicBezTo>
                <a:cubicBezTo>
                  <a:pt x="37136" y="5881"/>
                  <a:pt x="35329" y="8557"/>
                  <a:pt x="35076" y="8873"/>
                </a:cubicBezTo>
                <a:cubicBezTo>
                  <a:pt x="34383" y="9913"/>
                  <a:pt x="33482" y="10883"/>
                  <a:pt x="32719" y="11854"/>
                </a:cubicBezTo>
                <a:cubicBezTo>
                  <a:pt x="30778" y="14141"/>
                  <a:pt x="28005" y="15181"/>
                  <a:pt x="25857" y="17191"/>
                </a:cubicBezTo>
                <a:cubicBezTo>
                  <a:pt x="25737" y="17311"/>
                  <a:pt x="25824" y="17482"/>
                  <a:pt x="25984" y="17482"/>
                </a:cubicBezTo>
                <a:cubicBezTo>
                  <a:pt x="26009" y="17482"/>
                  <a:pt x="26036" y="17478"/>
                  <a:pt x="26064" y="17469"/>
                </a:cubicBezTo>
                <a:cubicBezTo>
                  <a:pt x="30362" y="14557"/>
                  <a:pt x="35700" y="11161"/>
                  <a:pt x="37086" y="5754"/>
                </a:cubicBezTo>
                <a:cubicBezTo>
                  <a:pt x="37086" y="5685"/>
                  <a:pt x="37017" y="5546"/>
                  <a:pt x="36878" y="5546"/>
                </a:cubicBezTo>
                <a:cubicBezTo>
                  <a:pt x="36760" y="5533"/>
                  <a:pt x="36642" y="5527"/>
                  <a:pt x="36523" y="5527"/>
                </a:cubicBezTo>
                <a:cubicBezTo>
                  <a:pt x="34055" y="5527"/>
                  <a:pt x="31389" y="8184"/>
                  <a:pt x="29669" y="9705"/>
                </a:cubicBezTo>
                <a:cubicBezTo>
                  <a:pt x="26758" y="12339"/>
                  <a:pt x="24539" y="15736"/>
                  <a:pt x="23430" y="19479"/>
                </a:cubicBezTo>
                <a:lnTo>
                  <a:pt x="23430" y="19548"/>
                </a:lnTo>
                <a:cubicBezTo>
                  <a:pt x="22668" y="20727"/>
                  <a:pt x="22044" y="21974"/>
                  <a:pt x="21351" y="23153"/>
                </a:cubicBezTo>
                <a:cubicBezTo>
                  <a:pt x="20588" y="24609"/>
                  <a:pt x="19549" y="25926"/>
                  <a:pt x="18786" y="27381"/>
                </a:cubicBezTo>
                <a:cubicBezTo>
                  <a:pt x="19410" y="24609"/>
                  <a:pt x="19964" y="21905"/>
                  <a:pt x="20519" y="19132"/>
                </a:cubicBezTo>
                <a:cubicBezTo>
                  <a:pt x="20519" y="19132"/>
                  <a:pt x="20588" y="19132"/>
                  <a:pt x="20588" y="19063"/>
                </a:cubicBezTo>
                <a:lnTo>
                  <a:pt x="20588" y="18786"/>
                </a:lnTo>
                <a:lnTo>
                  <a:pt x="21212" y="15874"/>
                </a:lnTo>
                <a:cubicBezTo>
                  <a:pt x="21420" y="14765"/>
                  <a:pt x="21628" y="13587"/>
                  <a:pt x="21697" y="12478"/>
                </a:cubicBezTo>
                <a:cubicBezTo>
                  <a:pt x="22391" y="10814"/>
                  <a:pt x="22876" y="9150"/>
                  <a:pt x="23361" y="7487"/>
                </a:cubicBezTo>
                <a:cubicBezTo>
                  <a:pt x="23361" y="7418"/>
                  <a:pt x="23326" y="7383"/>
                  <a:pt x="23292" y="7383"/>
                </a:cubicBezTo>
                <a:cubicBezTo>
                  <a:pt x="23257" y="7383"/>
                  <a:pt x="23222" y="7418"/>
                  <a:pt x="23222" y="7487"/>
                </a:cubicBezTo>
                <a:cubicBezTo>
                  <a:pt x="22807" y="8735"/>
                  <a:pt x="22252" y="9982"/>
                  <a:pt x="21836" y="11230"/>
                </a:cubicBezTo>
                <a:cubicBezTo>
                  <a:pt x="21975" y="8527"/>
                  <a:pt x="22321" y="5892"/>
                  <a:pt x="22876" y="3258"/>
                </a:cubicBezTo>
                <a:cubicBezTo>
                  <a:pt x="22876" y="3209"/>
                  <a:pt x="22841" y="3160"/>
                  <a:pt x="22796" y="3160"/>
                </a:cubicBezTo>
                <a:cubicBezTo>
                  <a:pt x="22778" y="3160"/>
                  <a:pt x="22758" y="3169"/>
                  <a:pt x="22737" y="3189"/>
                </a:cubicBezTo>
                <a:cubicBezTo>
                  <a:pt x="21905" y="6100"/>
                  <a:pt x="21905" y="9150"/>
                  <a:pt x="21559" y="12200"/>
                </a:cubicBezTo>
                <a:cubicBezTo>
                  <a:pt x="21489" y="12478"/>
                  <a:pt x="21420" y="12755"/>
                  <a:pt x="21351" y="13032"/>
                </a:cubicBezTo>
                <a:cubicBezTo>
                  <a:pt x="21351" y="13102"/>
                  <a:pt x="21351" y="13171"/>
                  <a:pt x="21420" y="13171"/>
                </a:cubicBezTo>
                <a:cubicBezTo>
                  <a:pt x="21351" y="13725"/>
                  <a:pt x="21282" y="14280"/>
                  <a:pt x="21143" y="14904"/>
                </a:cubicBezTo>
                <a:cubicBezTo>
                  <a:pt x="20935" y="15736"/>
                  <a:pt x="20727" y="16637"/>
                  <a:pt x="20519" y="17469"/>
                </a:cubicBezTo>
                <a:cubicBezTo>
                  <a:pt x="20450" y="16637"/>
                  <a:pt x="20242" y="15736"/>
                  <a:pt x="20034" y="14904"/>
                </a:cubicBezTo>
                <a:cubicBezTo>
                  <a:pt x="19618" y="12963"/>
                  <a:pt x="19618" y="11022"/>
                  <a:pt x="19895" y="9081"/>
                </a:cubicBezTo>
                <a:cubicBezTo>
                  <a:pt x="20242" y="6516"/>
                  <a:pt x="20450" y="2842"/>
                  <a:pt x="22321" y="763"/>
                </a:cubicBezTo>
                <a:cubicBezTo>
                  <a:pt x="22391" y="681"/>
                  <a:pt x="22464" y="644"/>
                  <a:pt x="22539" y="644"/>
                </a:cubicBezTo>
                <a:cubicBezTo>
                  <a:pt x="23354" y="644"/>
                  <a:pt x="24401" y="5101"/>
                  <a:pt x="24401" y="5546"/>
                </a:cubicBezTo>
                <a:cubicBezTo>
                  <a:pt x="24401" y="7210"/>
                  <a:pt x="24124" y="8873"/>
                  <a:pt x="23569" y="10537"/>
                </a:cubicBezTo>
                <a:cubicBezTo>
                  <a:pt x="22807" y="13379"/>
                  <a:pt x="21212" y="16082"/>
                  <a:pt x="20588" y="19063"/>
                </a:cubicBezTo>
                <a:cubicBezTo>
                  <a:pt x="20588" y="19149"/>
                  <a:pt x="20668" y="19208"/>
                  <a:pt x="20745" y="19208"/>
                </a:cubicBezTo>
                <a:cubicBezTo>
                  <a:pt x="20792" y="19208"/>
                  <a:pt x="20839" y="19185"/>
                  <a:pt x="20866" y="19132"/>
                </a:cubicBezTo>
                <a:cubicBezTo>
                  <a:pt x="23361" y="13518"/>
                  <a:pt x="27035" y="5754"/>
                  <a:pt x="22876" y="70"/>
                </a:cubicBezTo>
                <a:cubicBezTo>
                  <a:pt x="22807" y="0"/>
                  <a:pt x="22737" y="0"/>
                  <a:pt x="2266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6;p32"/>
          <p:cNvSpPr/>
          <p:nvPr userDrawn="1"/>
        </p:nvSpPr>
        <p:spPr>
          <a:xfrm>
            <a:off x="7280147" y="4055889"/>
            <a:ext cx="735995" cy="1064318"/>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p32"/>
          <p:cNvSpPr/>
          <p:nvPr userDrawn="1"/>
        </p:nvSpPr>
        <p:spPr>
          <a:xfrm>
            <a:off x="1645416" y="4055903"/>
            <a:ext cx="629760" cy="1064294"/>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49;p32"/>
          <p:cNvGrpSpPr/>
          <p:nvPr userDrawn="1"/>
        </p:nvGrpSpPr>
        <p:grpSpPr>
          <a:xfrm>
            <a:off x="8100047" y="2572326"/>
            <a:ext cx="840932" cy="1507798"/>
            <a:chOff x="2375975" y="2648850"/>
            <a:chExt cx="1226950" cy="2419925"/>
          </a:xfrm>
        </p:grpSpPr>
        <p:sp>
          <p:nvSpPr>
            <p:cNvPr id="11" name="Google Shape;150;p32"/>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p32"/>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p32"/>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p32"/>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4;p32"/>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p32"/>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32"/>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7;p32"/>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p32"/>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p32"/>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p32"/>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p32"/>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p32"/>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p32"/>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p32"/>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5;p32"/>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p32"/>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p32"/>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p32"/>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9;p32"/>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0;p32"/>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p32"/>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p32"/>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p32"/>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p32"/>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p32"/>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6;p32"/>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p32"/>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p32"/>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p32"/>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0;p32"/>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p32"/>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p32"/>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p32"/>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p32"/>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p32"/>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p32"/>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p32"/>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8;p32"/>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9;p32"/>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p32"/>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p32"/>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p32"/>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p32"/>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p32"/>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p32"/>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p32"/>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32"/>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8;p32"/>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p32"/>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p32"/>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1;p32"/>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p32"/>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p32"/>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4;p32"/>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5;p32"/>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p32"/>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p32"/>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p32"/>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p32"/>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p32"/>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1;p32"/>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p32"/>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p32"/>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p32"/>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p32"/>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p32"/>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7;p32"/>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8;p32"/>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9;p32"/>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0;p32"/>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p32"/>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p32"/>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p32"/>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p32"/>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p32"/>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p32"/>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p32"/>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8;p32"/>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p32"/>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p32"/>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1;p32"/>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p32"/>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3;p32"/>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p32"/>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235;p32"/>
          <p:cNvSpPr/>
          <p:nvPr userDrawn="1"/>
        </p:nvSpPr>
        <p:spPr>
          <a:xfrm>
            <a:off x="6058234" y="3739557"/>
            <a:ext cx="593522" cy="1020251"/>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p32"/>
          <p:cNvSpPr/>
          <p:nvPr userDrawn="1"/>
        </p:nvSpPr>
        <p:spPr>
          <a:xfrm>
            <a:off x="3653325" y="4053669"/>
            <a:ext cx="413050" cy="870663"/>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7;p32"/>
          <p:cNvSpPr/>
          <p:nvPr userDrawn="1"/>
        </p:nvSpPr>
        <p:spPr>
          <a:xfrm>
            <a:off x="5571425" y="4485471"/>
            <a:ext cx="438050" cy="606559"/>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8;p32"/>
          <p:cNvSpPr/>
          <p:nvPr userDrawn="1"/>
        </p:nvSpPr>
        <p:spPr>
          <a:xfrm rot="1563886">
            <a:off x="4970511" y="4083696"/>
            <a:ext cx="409756" cy="692485"/>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239;p32"/>
          <p:cNvGrpSpPr/>
          <p:nvPr userDrawn="1"/>
        </p:nvGrpSpPr>
        <p:grpSpPr>
          <a:xfrm>
            <a:off x="4346859" y="4368855"/>
            <a:ext cx="238132" cy="507991"/>
            <a:chOff x="4562950" y="1179300"/>
            <a:chExt cx="561500" cy="1317600"/>
          </a:xfrm>
        </p:grpSpPr>
        <p:grpSp>
          <p:nvGrpSpPr>
            <p:cNvPr id="101" name="Google Shape;240;p32"/>
            <p:cNvGrpSpPr/>
            <p:nvPr/>
          </p:nvGrpSpPr>
          <p:grpSpPr>
            <a:xfrm>
              <a:off x="4562950" y="1179300"/>
              <a:ext cx="561500" cy="1317600"/>
              <a:chOff x="4562950" y="1179300"/>
              <a:chExt cx="561500" cy="1317600"/>
            </a:xfrm>
          </p:grpSpPr>
          <p:sp>
            <p:nvSpPr>
              <p:cNvPr id="104" name="Google Shape;241;p32"/>
              <p:cNvSpPr/>
              <p:nvPr/>
            </p:nvSpPr>
            <p:spPr>
              <a:xfrm>
                <a:off x="4562950" y="1199100"/>
                <a:ext cx="561500" cy="1297800"/>
              </a:xfrm>
              <a:custGeom>
                <a:avLst/>
                <a:gdLst/>
                <a:ahLst/>
                <a:cxnLst/>
                <a:rect l="l" t="t" r="r" b="b"/>
                <a:pathLst>
                  <a:path w="22460" h="51912" extrusionOk="0">
                    <a:moveTo>
                      <a:pt x="14066" y="5266"/>
                    </a:moveTo>
                    <a:cubicBezTo>
                      <a:pt x="14419" y="5266"/>
                      <a:pt x="14974" y="8294"/>
                      <a:pt x="14974" y="8490"/>
                    </a:cubicBezTo>
                    <a:cubicBezTo>
                      <a:pt x="14974" y="8698"/>
                      <a:pt x="14974" y="8906"/>
                      <a:pt x="14974" y="9114"/>
                    </a:cubicBezTo>
                    <a:cubicBezTo>
                      <a:pt x="14974" y="9183"/>
                      <a:pt x="14974" y="9183"/>
                      <a:pt x="14974" y="9252"/>
                    </a:cubicBezTo>
                    <a:lnTo>
                      <a:pt x="14974" y="9321"/>
                    </a:lnTo>
                    <a:cubicBezTo>
                      <a:pt x="14904" y="10708"/>
                      <a:pt x="14696" y="12094"/>
                      <a:pt x="14211" y="13411"/>
                    </a:cubicBezTo>
                    <a:cubicBezTo>
                      <a:pt x="13449" y="15352"/>
                      <a:pt x="12270" y="17154"/>
                      <a:pt x="10814" y="18679"/>
                    </a:cubicBezTo>
                    <a:lnTo>
                      <a:pt x="10884" y="18472"/>
                    </a:lnTo>
                    <a:cubicBezTo>
                      <a:pt x="10884" y="18402"/>
                      <a:pt x="10814" y="18333"/>
                      <a:pt x="10745" y="18333"/>
                    </a:cubicBezTo>
                    <a:cubicBezTo>
                      <a:pt x="11646" y="16253"/>
                      <a:pt x="12339" y="14035"/>
                      <a:pt x="12755" y="11748"/>
                    </a:cubicBezTo>
                    <a:cubicBezTo>
                      <a:pt x="12755" y="11708"/>
                      <a:pt x="12732" y="11668"/>
                      <a:pt x="12699" y="11668"/>
                    </a:cubicBezTo>
                    <a:cubicBezTo>
                      <a:pt x="12675" y="11668"/>
                      <a:pt x="12646" y="11689"/>
                      <a:pt x="12617" y="11748"/>
                    </a:cubicBezTo>
                    <a:cubicBezTo>
                      <a:pt x="12132" y="13758"/>
                      <a:pt x="11508" y="15768"/>
                      <a:pt x="10745" y="17709"/>
                    </a:cubicBezTo>
                    <a:cubicBezTo>
                      <a:pt x="10745" y="16045"/>
                      <a:pt x="10399" y="14451"/>
                      <a:pt x="10537" y="12857"/>
                    </a:cubicBezTo>
                    <a:cubicBezTo>
                      <a:pt x="10607" y="11470"/>
                      <a:pt x="10953" y="10153"/>
                      <a:pt x="11577" y="8975"/>
                    </a:cubicBezTo>
                    <a:cubicBezTo>
                      <a:pt x="11646" y="8975"/>
                      <a:pt x="11646" y="8906"/>
                      <a:pt x="11646" y="8906"/>
                    </a:cubicBezTo>
                    <a:lnTo>
                      <a:pt x="11646" y="8836"/>
                    </a:lnTo>
                    <a:cubicBezTo>
                      <a:pt x="11716" y="8628"/>
                      <a:pt x="11854" y="8490"/>
                      <a:pt x="11924" y="8351"/>
                    </a:cubicBezTo>
                    <a:cubicBezTo>
                      <a:pt x="11942" y="8370"/>
                      <a:pt x="11966" y="8378"/>
                      <a:pt x="11990" y="8378"/>
                    </a:cubicBezTo>
                    <a:cubicBezTo>
                      <a:pt x="12057" y="8378"/>
                      <a:pt x="12132" y="8314"/>
                      <a:pt x="12132" y="8212"/>
                    </a:cubicBezTo>
                    <a:lnTo>
                      <a:pt x="12132" y="8004"/>
                    </a:lnTo>
                    <a:cubicBezTo>
                      <a:pt x="12686" y="7034"/>
                      <a:pt x="13310" y="6133"/>
                      <a:pt x="14003" y="5301"/>
                    </a:cubicBezTo>
                    <a:cubicBezTo>
                      <a:pt x="14023" y="5277"/>
                      <a:pt x="14044" y="5266"/>
                      <a:pt x="14066" y="5266"/>
                    </a:cubicBezTo>
                    <a:close/>
                    <a:moveTo>
                      <a:pt x="10884" y="5093"/>
                    </a:moveTo>
                    <a:cubicBezTo>
                      <a:pt x="11438" y="5509"/>
                      <a:pt x="11646" y="6271"/>
                      <a:pt x="11369" y="6965"/>
                    </a:cubicBezTo>
                    <a:cubicBezTo>
                      <a:pt x="11369" y="7519"/>
                      <a:pt x="11369" y="8074"/>
                      <a:pt x="11438" y="8698"/>
                    </a:cubicBezTo>
                    <a:cubicBezTo>
                      <a:pt x="11022" y="9529"/>
                      <a:pt x="10745" y="10431"/>
                      <a:pt x="10468" y="11332"/>
                    </a:cubicBezTo>
                    <a:cubicBezTo>
                      <a:pt x="9844" y="13689"/>
                      <a:pt x="10468" y="16045"/>
                      <a:pt x="10537" y="18402"/>
                    </a:cubicBezTo>
                    <a:cubicBezTo>
                      <a:pt x="10468" y="18610"/>
                      <a:pt x="10399" y="18818"/>
                      <a:pt x="10260" y="19026"/>
                    </a:cubicBezTo>
                    <a:cubicBezTo>
                      <a:pt x="10260" y="18679"/>
                      <a:pt x="10121" y="18333"/>
                      <a:pt x="10052" y="17986"/>
                    </a:cubicBezTo>
                    <a:cubicBezTo>
                      <a:pt x="10121" y="16115"/>
                      <a:pt x="9359" y="14312"/>
                      <a:pt x="9359" y="12441"/>
                    </a:cubicBezTo>
                    <a:cubicBezTo>
                      <a:pt x="9359" y="12406"/>
                      <a:pt x="9324" y="12389"/>
                      <a:pt x="9289" y="12389"/>
                    </a:cubicBezTo>
                    <a:cubicBezTo>
                      <a:pt x="9255" y="12389"/>
                      <a:pt x="9220" y="12406"/>
                      <a:pt x="9220" y="12441"/>
                    </a:cubicBezTo>
                    <a:cubicBezTo>
                      <a:pt x="9220" y="14104"/>
                      <a:pt x="9428" y="15699"/>
                      <a:pt x="9775" y="17293"/>
                    </a:cubicBezTo>
                    <a:cubicBezTo>
                      <a:pt x="9151" y="16184"/>
                      <a:pt x="8666" y="15075"/>
                      <a:pt x="8319" y="13827"/>
                    </a:cubicBezTo>
                    <a:cubicBezTo>
                      <a:pt x="7903" y="11540"/>
                      <a:pt x="8804" y="8975"/>
                      <a:pt x="9775" y="6895"/>
                    </a:cubicBezTo>
                    <a:cubicBezTo>
                      <a:pt x="10121" y="6271"/>
                      <a:pt x="10468" y="5648"/>
                      <a:pt x="10884" y="5093"/>
                    </a:cubicBezTo>
                    <a:close/>
                    <a:moveTo>
                      <a:pt x="17816" y="6064"/>
                    </a:moveTo>
                    <a:cubicBezTo>
                      <a:pt x="17677" y="6271"/>
                      <a:pt x="17608" y="6549"/>
                      <a:pt x="17538" y="6826"/>
                    </a:cubicBezTo>
                    <a:cubicBezTo>
                      <a:pt x="17053" y="9114"/>
                      <a:pt x="17122" y="11401"/>
                      <a:pt x="16360" y="13689"/>
                    </a:cubicBezTo>
                    <a:cubicBezTo>
                      <a:pt x="15320" y="16669"/>
                      <a:pt x="11924" y="18194"/>
                      <a:pt x="10260" y="20690"/>
                    </a:cubicBezTo>
                    <a:cubicBezTo>
                      <a:pt x="10607" y="19789"/>
                      <a:pt x="11230" y="18957"/>
                      <a:pt x="11993" y="18264"/>
                    </a:cubicBezTo>
                    <a:cubicBezTo>
                      <a:pt x="12062" y="18194"/>
                      <a:pt x="11993" y="18056"/>
                      <a:pt x="11924" y="18056"/>
                    </a:cubicBezTo>
                    <a:cubicBezTo>
                      <a:pt x="14072" y="15560"/>
                      <a:pt x="15251" y="12441"/>
                      <a:pt x="15251" y="9183"/>
                    </a:cubicBezTo>
                    <a:cubicBezTo>
                      <a:pt x="15667" y="8074"/>
                      <a:pt x="16429" y="7103"/>
                      <a:pt x="17400" y="6479"/>
                    </a:cubicBezTo>
                    <a:cubicBezTo>
                      <a:pt x="17538" y="6341"/>
                      <a:pt x="17677" y="6202"/>
                      <a:pt x="17816" y="6064"/>
                    </a:cubicBezTo>
                    <a:close/>
                    <a:moveTo>
                      <a:pt x="1387" y="7450"/>
                    </a:moveTo>
                    <a:cubicBezTo>
                      <a:pt x="1387" y="7450"/>
                      <a:pt x="1456" y="7519"/>
                      <a:pt x="1456" y="7589"/>
                    </a:cubicBezTo>
                    <a:cubicBezTo>
                      <a:pt x="1526" y="8074"/>
                      <a:pt x="1664" y="8628"/>
                      <a:pt x="1803" y="9114"/>
                    </a:cubicBezTo>
                    <a:cubicBezTo>
                      <a:pt x="2427" y="11124"/>
                      <a:pt x="3397" y="12926"/>
                      <a:pt x="3744" y="15075"/>
                    </a:cubicBezTo>
                    <a:cubicBezTo>
                      <a:pt x="4229" y="17570"/>
                      <a:pt x="4160" y="20205"/>
                      <a:pt x="4645" y="22700"/>
                    </a:cubicBezTo>
                    <a:cubicBezTo>
                      <a:pt x="5338" y="25750"/>
                      <a:pt x="5824" y="28800"/>
                      <a:pt x="6101" y="31919"/>
                    </a:cubicBezTo>
                    <a:cubicBezTo>
                      <a:pt x="4437" y="30394"/>
                      <a:pt x="3813" y="28315"/>
                      <a:pt x="3051" y="26305"/>
                    </a:cubicBezTo>
                    <a:cubicBezTo>
                      <a:pt x="2219" y="24156"/>
                      <a:pt x="1526" y="22007"/>
                      <a:pt x="1041" y="19789"/>
                    </a:cubicBezTo>
                    <a:cubicBezTo>
                      <a:pt x="555" y="17085"/>
                      <a:pt x="486" y="14382"/>
                      <a:pt x="833" y="11748"/>
                    </a:cubicBezTo>
                    <a:lnTo>
                      <a:pt x="833" y="11748"/>
                    </a:lnTo>
                    <a:cubicBezTo>
                      <a:pt x="902" y="13411"/>
                      <a:pt x="1179" y="15075"/>
                      <a:pt x="1456" y="16739"/>
                    </a:cubicBezTo>
                    <a:cubicBezTo>
                      <a:pt x="2358" y="21106"/>
                      <a:pt x="3536" y="25403"/>
                      <a:pt x="5061" y="29632"/>
                    </a:cubicBezTo>
                    <a:cubicBezTo>
                      <a:pt x="5085" y="29704"/>
                      <a:pt x="5135" y="29735"/>
                      <a:pt x="5189" y="29735"/>
                    </a:cubicBezTo>
                    <a:cubicBezTo>
                      <a:pt x="5290" y="29735"/>
                      <a:pt x="5408" y="29629"/>
                      <a:pt x="5408" y="29493"/>
                    </a:cubicBezTo>
                    <a:cubicBezTo>
                      <a:pt x="4091" y="24710"/>
                      <a:pt x="2496" y="20205"/>
                      <a:pt x="1664" y="15352"/>
                    </a:cubicBezTo>
                    <a:cubicBezTo>
                      <a:pt x="1249" y="12995"/>
                      <a:pt x="1110" y="10639"/>
                      <a:pt x="1318" y="8282"/>
                    </a:cubicBezTo>
                    <a:lnTo>
                      <a:pt x="1318" y="7727"/>
                    </a:lnTo>
                    <a:cubicBezTo>
                      <a:pt x="1318" y="7658"/>
                      <a:pt x="1318" y="7519"/>
                      <a:pt x="1387" y="7450"/>
                    </a:cubicBezTo>
                    <a:close/>
                    <a:moveTo>
                      <a:pt x="21766" y="19304"/>
                    </a:moveTo>
                    <a:lnTo>
                      <a:pt x="20103" y="21799"/>
                    </a:lnTo>
                    <a:cubicBezTo>
                      <a:pt x="17608" y="25611"/>
                      <a:pt x="14072" y="28800"/>
                      <a:pt x="10745" y="31989"/>
                    </a:cubicBezTo>
                    <a:cubicBezTo>
                      <a:pt x="12339" y="29978"/>
                      <a:pt x="13864" y="27968"/>
                      <a:pt x="15528" y="26097"/>
                    </a:cubicBezTo>
                    <a:cubicBezTo>
                      <a:pt x="17261" y="24156"/>
                      <a:pt x="19133" y="22631"/>
                      <a:pt x="20588" y="20690"/>
                    </a:cubicBezTo>
                    <a:lnTo>
                      <a:pt x="20727" y="20551"/>
                    </a:lnTo>
                    <a:cubicBezTo>
                      <a:pt x="21143" y="20135"/>
                      <a:pt x="21489" y="19720"/>
                      <a:pt x="21766" y="19304"/>
                    </a:cubicBezTo>
                    <a:close/>
                    <a:moveTo>
                      <a:pt x="19479" y="21591"/>
                    </a:moveTo>
                    <a:lnTo>
                      <a:pt x="19479" y="21591"/>
                    </a:lnTo>
                    <a:cubicBezTo>
                      <a:pt x="18162" y="23047"/>
                      <a:pt x="16707" y="24364"/>
                      <a:pt x="15320" y="25819"/>
                    </a:cubicBezTo>
                    <a:cubicBezTo>
                      <a:pt x="13331" y="28001"/>
                      <a:pt x="11520" y="30242"/>
                      <a:pt x="9832" y="32653"/>
                    </a:cubicBezTo>
                    <a:lnTo>
                      <a:pt x="9832" y="32653"/>
                    </a:lnTo>
                    <a:cubicBezTo>
                      <a:pt x="11511" y="29707"/>
                      <a:pt x="13136" y="26643"/>
                      <a:pt x="15736" y="24433"/>
                    </a:cubicBezTo>
                    <a:cubicBezTo>
                      <a:pt x="16914" y="23393"/>
                      <a:pt x="18232" y="22561"/>
                      <a:pt x="19479" y="21591"/>
                    </a:cubicBezTo>
                    <a:close/>
                    <a:moveTo>
                      <a:pt x="1942" y="8282"/>
                    </a:moveTo>
                    <a:lnTo>
                      <a:pt x="1942" y="8282"/>
                    </a:lnTo>
                    <a:cubicBezTo>
                      <a:pt x="4091" y="11817"/>
                      <a:pt x="5477" y="15837"/>
                      <a:pt x="5893" y="19997"/>
                    </a:cubicBezTo>
                    <a:cubicBezTo>
                      <a:pt x="6378" y="24017"/>
                      <a:pt x="5962" y="28176"/>
                      <a:pt x="6586" y="32197"/>
                    </a:cubicBezTo>
                    <a:cubicBezTo>
                      <a:pt x="6517" y="32543"/>
                      <a:pt x="6447" y="32959"/>
                      <a:pt x="6309" y="33306"/>
                    </a:cubicBezTo>
                    <a:cubicBezTo>
                      <a:pt x="6586" y="29632"/>
                      <a:pt x="5546" y="25750"/>
                      <a:pt x="4922" y="22076"/>
                    </a:cubicBezTo>
                    <a:cubicBezTo>
                      <a:pt x="4368" y="19234"/>
                      <a:pt x="4714" y="16253"/>
                      <a:pt x="3813" y="13411"/>
                    </a:cubicBezTo>
                    <a:cubicBezTo>
                      <a:pt x="3328" y="11817"/>
                      <a:pt x="2288" y="10015"/>
                      <a:pt x="1942" y="8282"/>
                    </a:cubicBezTo>
                    <a:close/>
                    <a:moveTo>
                      <a:pt x="21767" y="19442"/>
                    </a:moveTo>
                    <a:cubicBezTo>
                      <a:pt x="21420" y="21591"/>
                      <a:pt x="20658" y="23670"/>
                      <a:pt x="19479" y="25542"/>
                    </a:cubicBezTo>
                    <a:cubicBezTo>
                      <a:pt x="18162" y="27344"/>
                      <a:pt x="16637" y="28939"/>
                      <a:pt x="14835" y="30325"/>
                    </a:cubicBezTo>
                    <a:lnTo>
                      <a:pt x="14904" y="30325"/>
                    </a:lnTo>
                    <a:cubicBezTo>
                      <a:pt x="12755" y="32127"/>
                      <a:pt x="10329" y="33652"/>
                      <a:pt x="8180" y="35385"/>
                    </a:cubicBezTo>
                    <a:lnTo>
                      <a:pt x="8250" y="35247"/>
                    </a:lnTo>
                    <a:cubicBezTo>
                      <a:pt x="8666" y="34692"/>
                      <a:pt x="9082" y="34207"/>
                      <a:pt x="9497" y="33652"/>
                    </a:cubicBezTo>
                    <a:cubicBezTo>
                      <a:pt x="10537" y="32613"/>
                      <a:pt x="11716" y="31573"/>
                      <a:pt x="12755" y="30533"/>
                    </a:cubicBezTo>
                    <a:cubicBezTo>
                      <a:pt x="16221" y="27136"/>
                      <a:pt x="19549" y="23740"/>
                      <a:pt x="21767" y="19442"/>
                    </a:cubicBezTo>
                    <a:close/>
                    <a:moveTo>
                      <a:pt x="20796" y="19858"/>
                    </a:moveTo>
                    <a:lnTo>
                      <a:pt x="20796" y="19858"/>
                    </a:lnTo>
                    <a:cubicBezTo>
                      <a:pt x="18786" y="22007"/>
                      <a:pt x="16013" y="23324"/>
                      <a:pt x="13934" y="25542"/>
                    </a:cubicBezTo>
                    <a:cubicBezTo>
                      <a:pt x="11646" y="28315"/>
                      <a:pt x="9705" y="31365"/>
                      <a:pt x="8111" y="34623"/>
                    </a:cubicBezTo>
                    <a:cubicBezTo>
                      <a:pt x="7279" y="35455"/>
                      <a:pt x="6517" y="36425"/>
                      <a:pt x="5824" y="37396"/>
                    </a:cubicBezTo>
                    <a:lnTo>
                      <a:pt x="5685" y="37534"/>
                    </a:lnTo>
                    <a:lnTo>
                      <a:pt x="5824" y="36841"/>
                    </a:lnTo>
                    <a:cubicBezTo>
                      <a:pt x="7349" y="33514"/>
                      <a:pt x="9220" y="30325"/>
                      <a:pt x="11438" y="27414"/>
                    </a:cubicBezTo>
                    <a:cubicBezTo>
                      <a:pt x="14072" y="24294"/>
                      <a:pt x="17192" y="21730"/>
                      <a:pt x="20796" y="19858"/>
                    </a:cubicBezTo>
                    <a:close/>
                    <a:moveTo>
                      <a:pt x="13461" y="0"/>
                    </a:moveTo>
                    <a:cubicBezTo>
                      <a:pt x="13347" y="0"/>
                      <a:pt x="13229" y="56"/>
                      <a:pt x="13171" y="171"/>
                    </a:cubicBezTo>
                    <a:cubicBezTo>
                      <a:pt x="12963" y="449"/>
                      <a:pt x="12894" y="795"/>
                      <a:pt x="12894" y="1142"/>
                    </a:cubicBezTo>
                    <a:lnTo>
                      <a:pt x="12825" y="1488"/>
                    </a:lnTo>
                    <a:cubicBezTo>
                      <a:pt x="12755" y="1558"/>
                      <a:pt x="12825" y="1696"/>
                      <a:pt x="12894" y="1766"/>
                    </a:cubicBezTo>
                    <a:cubicBezTo>
                      <a:pt x="12478" y="3776"/>
                      <a:pt x="11716" y="5717"/>
                      <a:pt x="11854" y="7866"/>
                    </a:cubicBezTo>
                    <a:cubicBezTo>
                      <a:pt x="11798" y="7922"/>
                      <a:pt x="11741" y="7933"/>
                      <a:pt x="11722" y="8010"/>
                    </a:cubicBezTo>
                    <a:lnTo>
                      <a:pt x="11722" y="8010"/>
                    </a:lnTo>
                    <a:cubicBezTo>
                      <a:pt x="11858" y="6688"/>
                      <a:pt x="11981" y="4602"/>
                      <a:pt x="11230" y="4261"/>
                    </a:cubicBezTo>
                    <a:cubicBezTo>
                      <a:pt x="11196" y="4227"/>
                      <a:pt x="11161" y="4209"/>
                      <a:pt x="11126" y="4209"/>
                    </a:cubicBezTo>
                    <a:cubicBezTo>
                      <a:pt x="11092" y="4209"/>
                      <a:pt x="11057" y="4227"/>
                      <a:pt x="11022" y="4261"/>
                    </a:cubicBezTo>
                    <a:cubicBezTo>
                      <a:pt x="9012" y="6549"/>
                      <a:pt x="7834" y="9460"/>
                      <a:pt x="7834" y="12510"/>
                    </a:cubicBezTo>
                    <a:cubicBezTo>
                      <a:pt x="7972" y="14104"/>
                      <a:pt x="8388" y="15629"/>
                      <a:pt x="9082" y="17016"/>
                    </a:cubicBezTo>
                    <a:cubicBezTo>
                      <a:pt x="9012" y="17016"/>
                      <a:pt x="8943" y="17085"/>
                      <a:pt x="9012" y="17154"/>
                    </a:cubicBezTo>
                    <a:cubicBezTo>
                      <a:pt x="9359" y="17986"/>
                      <a:pt x="9567" y="18818"/>
                      <a:pt x="9636" y="19719"/>
                    </a:cubicBezTo>
                    <a:cubicBezTo>
                      <a:pt x="9497" y="19234"/>
                      <a:pt x="9359" y="18749"/>
                      <a:pt x="9220" y="18333"/>
                    </a:cubicBezTo>
                    <a:cubicBezTo>
                      <a:pt x="9194" y="18280"/>
                      <a:pt x="9147" y="18257"/>
                      <a:pt x="9099" y="18257"/>
                    </a:cubicBezTo>
                    <a:cubicBezTo>
                      <a:pt x="9022" y="18257"/>
                      <a:pt x="8943" y="18317"/>
                      <a:pt x="8943" y="18402"/>
                    </a:cubicBezTo>
                    <a:cubicBezTo>
                      <a:pt x="9220" y="19373"/>
                      <a:pt x="9359" y="20412"/>
                      <a:pt x="9359" y="21383"/>
                    </a:cubicBezTo>
                    <a:cubicBezTo>
                      <a:pt x="9151" y="21937"/>
                      <a:pt x="9012" y="22492"/>
                      <a:pt x="8874" y="23116"/>
                    </a:cubicBezTo>
                    <a:cubicBezTo>
                      <a:pt x="8111" y="25681"/>
                      <a:pt x="7487" y="28453"/>
                      <a:pt x="6863" y="31088"/>
                    </a:cubicBezTo>
                    <a:cubicBezTo>
                      <a:pt x="7002" y="23324"/>
                      <a:pt x="6725" y="14035"/>
                      <a:pt x="1803" y="7796"/>
                    </a:cubicBezTo>
                    <a:cubicBezTo>
                      <a:pt x="1734" y="7103"/>
                      <a:pt x="1734" y="6479"/>
                      <a:pt x="1872" y="5856"/>
                    </a:cubicBezTo>
                    <a:cubicBezTo>
                      <a:pt x="1913" y="5735"/>
                      <a:pt x="1813" y="5661"/>
                      <a:pt x="1708" y="5661"/>
                    </a:cubicBezTo>
                    <a:cubicBezTo>
                      <a:pt x="1633" y="5661"/>
                      <a:pt x="1555" y="5699"/>
                      <a:pt x="1526" y="5786"/>
                    </a:cubicBezTo>
                    <a:cubicBezTo>
                      <a:pt x="1249" y="6479"/>
                      <a:pt x="1110" y="7173"/>
                      <a:pt x="971" y="7866"/>
                    </a:cubicBezTo>
                    <a:cubicBezTo>
                      <a:pt x="1" y="12025"/>
                      <a:pt x="1" y="16392"/>
                      <a:pt x="902" y="20551"/>
                    </a:cubicBezTo>
                    <a:cubicBezTo>
                      <a:pt x="1387" y="22839"/>
                      <a:pt x="2150" y="24987"/>
                      <a:pt x="3051" y="27136"/>
                    </a:cubicBezTo>
                    <a:cubicBezTo>
                      <a:pt x="3744" y="28939"/>
                      <a:pt x="4299" y="30949"/>
                      <a:pt x="6031" y="32127"/>
                    </a:cubicBezTo>
                    <a:lnTo>
                      <a:pt x="6101" y="32127"/>
                    </a:lnTo>
                    <a:cubicBezTo>
                      <a:pt x="6101" y="33098"/>
                      <a:pt x="6031" y="34068"/>
                      <a:pt x="5893" y="34969"/>
                    </a:cubicBezTo>
                    <a:cubicBezTo>
                      <a:pt x="4299" y="40723"/>
                      <a:pt x="2288" y="46199"/>
                      <a:pt x="417" y="51814"/>
                    </a:cubicBezTo>
                    <a:cubicBezTo>
                      <a:pt x="417" y="51863"/>
                      <a:pt x="451" y="51912"/>
                      <a:pt x="496" y="51912"/>
                    </a:cubicBezTo>
                    <a:cubicBezTo>
                      <a:pt x="515" y="51912"/>
                      <a:pt x="535" y="51903"/>
                      <a:pt x="555" y="51883"/>
                    </a:cubicBezTo>
                    <a:cubicBezTo>
                      <a:pt x="2496" y="47863"/>
                      <a:pt x="4021" y="43703"/>
                      <a:pt x="5200" y="39406"/>
                    </a:cubicBezTo>
                    <a:cubicBezTo>
                      <a:pt x="5477" y="38713"/>
                      <a:pt x="5893" y="38019"/>
                      <a:pt x="6309" y="37396"/>
                    </a:cubicBezTo>
                    <a:lnTo>
                      <a:pt x="7210" y="36772"/>
                    </a:lnTo>
                    <a:cubicBezTo>
                      <a:pt x="13449" y="32197"/>
                      <a:pt x="22460" y="26859"/>
                      <a:pt x="22183" y="18541"/>
                    </a:cubicBezTo>
                    <a:lnTo>
                      <a:pt x="22321" y="18264"/>
                    </a:lnTo>
                    <a:cubicBezTo>
                      <a:pt x="22370" y="18166"/>
                      <a:pt x="22281" y="18068"/>
                      <a:pt x="22199" y="18068"/>
                    </a:cubicBezTo>
                    <a:cubicBezTo>
                      <a:pt x="22166" y="18068"/>
                      <a:pt x="22134" y="18084"/>
                      <a:pt x="22113" y="18125"/>
                    </a:cubicBezTo>
                    <a:lnTo>
                      <a:pt x="22044" y="18264"/>
                    </a:lnTo>
                    <a:cubicBezTo>
                      <a:pt x="22044" y="18194"/>
                      <a:pt x="22044" y="18194"/>
                      <a:pt x="22044" y="18125"/>
                    </a:cubicBezTo>
                    <a:cubicBezTo>
                      <a:pt x="22044" y="18085"/>
                      <a:pt x="21998" y="18045"/>
                      <a:pt x="21959" y="18045"/>
                    </a:cubicBezTo>
                    <a:cubicBezTo>
                      <a:pt x="21930" y="18045"/>
                      <a:pt x="21905" y="18066"/>
                      <a:pt x="21905" y="18125"/>
                    </a:cubicBezTo>
                    <a:cubicBezTo>
                      <a:pt x="21628" y="18541"/>
                      <a:pt x="21420" y="18957"/>
                      <a:pt x="21143" y="19373"/>
                    </a:cubicBezTo>
                    <a:cubicBezTo>
                      <a:pt x="14350" y="22353"/>
                      <a:pt x="9359" y="28384"/>
                      <a:pt x="6239" y="35108"/>
                    </a:cubicBezTo>
                    <a:cubicBezTo>
                      <a:pt x="7002" y="32197"/>
                      <a:pt x="7695" y="29285"/>
                      <a:pt x="8458" y="26443"/>
                    </a:cubicBezTo>
                    <a:cubicBezTo>
                      <a:pt x="8804" y="25542"/>
                      <a:pt x="9151" y="24572"/>
                      <a:pt x="9428" y="23670"/>
                    </a:cubicBezTo>
                    <a:lnTo>
                      <a:pt x="9428" y="23601"/>
                    </a:lnTo>
                    <a:cubicBezTo>
                      <a:pt x="9497" y="23393"/>
                      <a:pt x="9567" y="23255"/>
                      <a:pt x="9567" y="23116"/>
                    </a:cubicBezTo>
                    <a:cubicBezTo>
                      <a:pt x="9636" y="23047"/>
                      <a:pt x="9636" y="23047"/>
                      <a:pt x="9636" y="23047"/>
                    </a:cubicBezTo>
                    <a:cubicBezTo>
                      <a:pt x="9636" y="22977"/>
                      <a:pt x="9636" y="22908"/>
                      <a:pt x="9705" y="22839"/>
                    </a:cubicBezTo>
                    <a:cubicBezTo>
                      <a:pt x="10953" y="19650"/>
                      <a:pt x="14003" y="18056"/>
                      <a:pt x="15944" y="15283"/>
                    </a:cubicBezTo>
                    <a:cubicBezTo>
                      <a:pt x="17954" y="12441"/>
                      <a:pt x="17469" y="8559"/>
                      <a:pt x="18232" y="5440"/>
                    </a:cubicBezTo>
                    <a:cubicBezTo>
                      <a:pt x="18276" y="5305"/>
                      <a:pt x="18177" y="5229"/>
                      <a:pt x="18063" y="5229"/>
                    </a:cubicBezTo>
                    <a:cubicBezTo>
                      <a:pt x="18001" y="5229"/>
                      <a:pt x="17934" y="5252"/>
                      <a:pt x="17885" y="5301"/>
                    </a:cubicBezTo>
                    <a:cubicBezTo>
                      <a:pt x="16984" y="6410"/>
                      <a:pt x="15736" y="7103"/>
                      <a:pt x="15182" y="8282"/>
                    </a:cubicBezTo>
                    <a:cubicBezTo>
                      <a:pt x="15112" y="7034"/>
                      <a:pt x="14904" y="5786"/>
                      <a:pt x="14488" y="4539"/>
                    </a:cubicBezTo>
                    <a:cubicBezTo>
                      <a:pt x="14448" y="4457"/>
                      <a:pt x="14383" y="4424"/>
                      <a:pt x="14309" y="4424"/>
                    </a:cubicBezTo>
                    <a:cubicBezTo>
                      <a:pt x="14257" y="4424"/>
                      <a:pt x="14199" y="4440"/>
                      <a:pt x="14142" y="4469"/>
                    </a:cubicBezTo>
                    <a:cubicBezTo>
                      <a:pt x="13379" y="5370"/>
                      <a:pt x="12686" y="6341"/>
                      <a:pt x="12132" y="7381"/>
                    </a:cubicBezTo>
                    <a:cubicBezTo>
                      <a:pt x="12270" y="5509"/>
                      <a:pt x="12617" y="3637"/>
                      <a:pt x="13241" y="1835"/>
                    </a:cubicBezTo>
                    <a:cubicBezTo>
                      <a:pt x="13241" y="1835"/>
                      <a:pt x="13241" y="1835"/>
                      <a:pt x="13241" y="1904"/>
                    </a:cubicBezTo>
                    <a:cubicBezTo>
                      <a:pt x="13281" y="1945"/>
                      <a:pt x="13328" y="1962"/>
                      <a:pt x="13373" y="1962"/>
                    </a:cubicBezTo>
                    <a:cubicBezTo>
                      <a:pt x="13483" y="1962"/>
                      <a:pt x="13587" y="1864"/>
                      <a:pt x="13587" y="1766"/>
                    </a:cubicBezTo>
                    <a:cubicBezTo>
                      <a:pt x="13518" y="1419"/>
                      <a:pt x="13587" y="1142"/>
                      <a:pt x="13657" y="795"/>
                    </a:cubicBezTo>
                    <a:cubicBezTo>
                      <a:pt x="13657" y="657"/>
                      <a:pt x="13726" y="587"/>
                      <a:pt x="13726" y="449"/>
                    </a:cubicBezTo>
                    <a:cubicBezTo>
                      <a:pt x="13726" y="379"/>
                      <a:pt x="13726" y="379"/>
                      <a:pt x="13726" y="310"/>
                    </a:cubicBezTo>
                    <a:cubicBezTo>
                      <a:pt x="13766" y="108"/>
                      <a:pt x="13618" y="0"/>
                      <a:pt x="13461"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2;p32"/>
              <p:cNvSpPr/>
              <p:nvPr/>
            </p:nvSpPr>
            <p:spPr>
              <a:xfrm>
                <a:off x="4880100" y="1179300"/>
                <a:ext cx="75575" cy="168200"/>
              </a:xfrm>
              <a:custGeom>
                <a:avLst/>
                <a:gdLst/>
                <a:ahLst/>
                <a:cxnLst/>
                <a:rect l="l" t="t" r="r" b="b"/>
                <a:pathLst>
                  <a:path w="3023" h="6728" extrusionOk="0">
                    <a:moveTo>
                      <a:pt x="2660" y="0"/>
                    </a:moveTo>
                    <a:cubicBezTo>
                      <a:pt x="2537" y="0"/>
                      <a:pt x="2413" y="61"/>
                      <a:pt x="2357" y="201"/>
                    </a:cubicBezTo>
                    <a:cubicBezTo>
                      <a:pt x="2288" y="340"/>
                      <a:pt x="2218" y="478"/>
                      <a:pt x="2218" y="686"/>
                    </a:cubicBezTo>
                    <a:cubicBezTo>
                      <a:pt x="1109" y="2488"/>
                      <a:pt x="416" y="4499"/>
                      <a:pt x="0" y="6648"/>
                    </a:cubicBezTo>
                    <a:cubicBezTo>
                      <a:pt x="0" y="6688"/>
                      <a:pt x="46" y="6728"/>
                      <a:pt x="85" y="6728"/>
                    </a:cubicBezTo>
                    <a:cubicBezTo>
                      <a:pt x="114" y="6728"/>
                      <a:pt x="139" y="6706"/>
                      <a:pt x="139" y="6648"/>
                    </a:cubicBezTo>
                    <a:cubicBezTo>
                      <a:pt x="763" y="4915"/>
                      <a:pt x="1109" y="2766"/>
                      <a:pt x="2288" y="1310"/>
                    </a:cubicBezTo>
                    <a:lnTo>
                      <a:pt x="2288" y="1379"/>
                    </a:lnTo>
                    <a:cubicBezTo>
                      <a:pt x="2322" y="1449"/>
                      <a:pt x="2392" y="1483"/>
                      <a:pt x="2461" y="1483"/>
                    </a:cubicBezTo>
                    <a:cubicBezTo>
                      <a:pt x="2530" y="1483"/>
                      <a:pt x="2599" y="1449"/>
                      <a:pt x="2634" y="1379"/>
                    </a:cubicBezTo>
                    <a:lnTo>
                      <a:pt x="2703" y="1102"/>
                    </a:lnTo>
                    <a:cubicBezTo>
                      <a:pt x="2842" y="894"/>
                      <a:pt x="2911" y="617"/>
                      <a:pt x="2981" y="340"/>
                    </a:cubicBezTo>
                    <a:cubicBezTo>
                      <a:pt x="3022" y="133"/>
                      <a:pt x="2842" y="0"/>
                      <a:pt x="266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3;p32"/>
              <p:cNvSpPr/>
              <p:nvPr/>
            </p:nvSpPr>
            <p:spPr>
              <a:xfrm>
                <a:off x="4954600" y="1214650"/>
                <a:ext cx="41625" cy="159450"/>
              </a:xfrm>
              <a:custGeom>
                <a:avLst/>
                <a:gdLst/>
                <a:ahLst/>
                <a:cxnLst/>
                <a:rect l="l" t="t" r="r" b="b"/>
                <a:pathLst>
                  <a:path w="1665" h="6378" extrusionOk="0">
                    <a:moveTo>
                      <a:pt x="1248" y="0"/>
                    </a:moveTo>
                    <a:cubicBezTo>
                      <a:pt x="1075" y="0"/>
                      <a:pt x="902" y="104"/>
                      <a:pt x="902" y="312"/>
                    </a:cubicBezTo>
                    <a:cubicBezTo>
                      <a:pt x="902" y="589"/>
                      <a:pt x="902" y="866"/>
                      <a:pt x="1041" y="1144"/>
                    </a:cubicBezTo>
                    <a:cubicBezTo>
                      <a:pt x="694" y="2877"/>
                      <a:pt x="347" y="4540"/>
                      <a:pt x="1" y="6273"/>
                    </a:cubicBezTo>
                    <a:cubicBezTo>
                      <a:pt x="1" y="6343"/>
                      <a:pt x="53" y="6377"/>
                      <a:pt x="113" y="6377"/>
                    </a:cubicBezTo>
                    <a:cubicBezTo>
                      <a:pt x="174" y="6377"/>
                      <a:pt x="243" y="6343"/>
                      <a:pt x="278" y="6273"/>
                    </a:cubicBezTo>
                    <a:cubicBezTo>
                      <a:pt x="417" y="4748"/>
                      <a:pt x="763" y="3223"/>
                      <a:pt x="1110" y="1768"/>
                    </a:cubicBezTo>
                    <a:cubicBezTo>
                      <a:pt x="1179" y="1814"/>
                      <a:pt x="1256" y="1837"/>
                      <a:pt x="1328" y="1837"/>
                    </a:cubicBezTo>
                    <a:cubicBezTo>
                      <a:pt x="1472" y="1837"/>
                      <a:pt x="1595" y="1745"/>
                      <a:pt x="1595" y="1560"/>
                    </a:cubicBezTo>
                    <a:cubicBezTo>
                      <a:pt x="1664" y="1144"/>
                      <a:pt x="1664" y="728"/>
                      <a:pt x="1595" y="312"/>
                    </a:cubicBezTo>
                    <a:cubicBezTo>
                      <a:pt x="1595" y="104"/>
                      <a:pt x="1422" y="0"/>
                      <a:pt x="1248"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4;p32"/>
              <p:cNvSpPr/>
              <p:nvPr/>
            </p:nvSpPr>
            <p:spPr>
              <a:xfrm>
                <a:off x="4970200" y="1218150"/>
                <a:ext cx="68625" cy="139300"/>
              </a:xfrm>
              <a:custGeom>
                <a:avLst/>
                <a:gdLst/>
                <a:ahLst/>
                <a:cxnLst/>
                <a:rect l="l" t="t" r="r" b="b"/>
                <a:pathLst>
                  <a:path w="2745" h="5572" extrusionOk="0">
                    <a:moveTo>
                      <a:pt x="2396" y="1"/>
                    </a:moveTo>
                    <a:cubicBezTo>
                      <a:pt x="2268" y="1"/>
                      <a:pt x="2138" y="56"/>
                      <a:pt x="2080" y="172"/>
                    </a:cubicBezTo>
                    <a:cubicBezTo>
                      <a:pt x="1942" y="519"/>
                      <a:pt x="1803" y="865"/>
                      <a:pt x="1734" y="1281"/>
                    </a:cubicBezTo>
                    <a:cubicBezTo>
                      <a:pt x="971" y="2598"/>
                      <a:pt x="417" y="3984"/>
                      <a:pt x="1" y="5440"/>
                    </a:cubicBezTo>
                    <a:cubicBezTo>
                      <a:pt x="1" y="5516"/>
                      <a:pt x="63" y="5571"/>
                      <a:pt x="131" y="5571"/>
                    </a:cubicBezTo>
                    <a:cubicBezTo>
                      <a:pt x="187" y="5571"/>
                      <a:pt x="247" y="5534"/>
                      <a:pt x="278" y="5440"/>
                    </a:cubicBezTo>
                    <a:cubicBezTo>
                      <a:pt x="624" y="4123"/>
                      <a:pt x="1110" y="2945"/>
                      <a:pt x="1803" y="1766"/>
                    </a:cubicBezTo>
                    <a:cubicBezTo>
                      <a:pt x="1832" y="1795"/>
                      <a:pt x="1872" y="1812"/>
                      <a:pt x="1910" y="1812"/>
                    </a:cubicBezTo>
                    <a:cubicBezTo>
                      <a:pt x="1963" y="1812"/>
                      <a:pt x="2011" y="1778"/>
                      <a:pt x="2011" y="1697"/>
                    </a:cubicBezTo>
                    <a:lnTo>
                      <a:pt x="2288" y="1281"/>
                    </a:lnTo>
                    <a:cubicBezTo>
                      <a:pt x="2357" y="1212"/>
                      <a:pt x="2357" y="1212"/>
                      <a:pt x="2427" y="1142"/>
                    </a:cubicBezTo>
                    <a:cubicBezTo>
                      <a:pt x="2496" y="865"/>
                      <a:pt x="2635" y="657"/>
                      <a:pt x="2704" y="449"/>
                    </a:cubicBezTo>
                    <a:lnTo>
                      <a:pt x="2704" y="311"/>
                    </a:lnTo>
                    <a:cubicBezTo>
                      <a:pt x="2744" y="109"/>
                      <a:pt x="2573" y="1"/>
                      <a:pt x="239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245;p32"/>
            <p:cNvSpPr/>
            <p:nvPr/>
          </p:nvSpPr>
          <p:spPr>
            <a:xfrm>
              <a:off x="4848900" y="1445275"/>
              <a:ext cx="26025" cy="116425"/>
            </a:xfrm>
            <a:custGeom>
              <a:avLst/>
              <a:gdLst/>
              <a:ahLst/>
              <a:cxnLst/>
              <a:rect l="l" t="t" r="r" b="b"/>
              <a:pathLst>
                <a:path w="1041" h="4657" extrusionOk="0">
                  <a:moveTo>
                    <a:pt x="930" y="0"/>
                  </a:moveTo>
                  <a:cubicBezTo>
                    <a:pt x="913" y="0"/>
                    <a:pt x="901" y="9"/>
                    <a:pt x="901" y="29"/>
                  </a:cubicBezTo>
                  <a:cubicBezTo>
                    <a:pt x="278" y="1485"/>
                    <a:pt x="0" y="3010"/>
                    <a:pt x="70" y="4604"/>
                  </a:cubicBezTo>
                  <a:cubicBezTo>
                    <a:pt x="70" y="4639"/>
                    <a:pt x="87" y="4656"/>
                    <a:pt x="104" y="4656"/>
                  </a:cubicBezTo>
                  <a:cubicBezTo>
                    <a:pt x="122" y="4656"/>
                    <a:pt x="139" y="4639"/>
                    <a:pt x="139" y="4604"/>
                  </a:cubicBezTo>
                  <a:cubicBezTo>
                    <a:pt x="208" y="3079"/>
                    <a:pt x="555" y="1554"/>
                    <a:pt x="1040" y="98"/>
                  </a:cubicBezTo>
                  <a:cubicBezTo>
                    <a:pt x="1040" y="49"/>
                    <a:pt x="971" y="0"/>
                    <a:pt x="930" y="0"/>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6;p32"/>
            <p:cNvSpPr/>
            <p:nvPr/>
          </p:nvSpPr>
          <p:spPr>
            <a:xfrm>
              <a:off x="4918225" y="1490325"/>
              <a:ext cx="50275" cy="107175"/>
            </a:xfrm>
            <a:custGeom>
              <a:avLst/>
              <a:gdLst/>
              <a:ahLst/>
              <a:cxnLst/>
              <a:rect l="l" t="t" r="r" b="b"/>
              <a:pathLst>
                <a:path w="2011" h="4287" extrusionOk="0">
                  <a:moveTo>
                    <a:pt x="1876" y="1"/>
                  </a:moveTo>
                  <a:cubicBezTo>
                    <a:pt x="1849" y="1"/>
                    <a:pt x="1823" y="9"/>
                    <a:pt x="1802" y="29"/>
                  </a:cubicBezTo>
                  <a:cubicBezTo>
                    <a:pt x="1386" y="1485"/>
                    <a:pt x="763" y="2871"/>
                    <a:pt x="0" y="4188"/>
                  </a:cubicBezTo>
                  <a:cubicBezTo>
                    <a:pt x="0" y="4237"/>
                    <a:pt x="35" y="4286"/>
                    <a:pt x="80" y="4286"/>
                  </a:cubicBezTo>
                  <a:cubicBezTo>
                    <a:pt x="98" y="4286"/>
                    <a:pt x="118" y="4278"/>
                    <a:pt x="139" y="4258"/>
                  </a:cubicBezTo>
                  <a:cubicBezTo>
                    <a:pt x="1040" y="3010"/>
                    <a:pt x="1664" y="1624"/>
                    <a:pt x="2010" y="99"/>
                  </a:cubicBezTo>
                  <a:cubicBezTo>
                    <a:pt x="2010" y="50"/>
                    <a:pt x="1941" y="1"/>
                    <a:pt x="1876" y="1"/>
                  </a:cubicBezTo>
                  <a:close/>
                </a:path>
              </a:pathLst>
            </a:custGeom>
            <a:solidFill>
              <a:schemeClr val="lt2"/>
            </a:solidFill>
            <a:ln>
              <a:solidFill>
                <a:schemeClr val="tx1">
                  <a:lumMod val="65000"/>
                  <a:lumOff val="3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43;p32"/>
          <p:cNvPicPr preferRelativeResize="0"/>
          <p:nvPr userDrawn="1"/>
        </p:nvPicPr>
        <p:blipFill>
          <a:blip r:embed="rId2">
            <a:alphaModFix/>
            <a:duotone>
              <a:prstClr val="black"/>
              <a:srgbClr val="92D050">
                <a:tint val="45000"/>
                <a:satMod val="400000"/>
              </a:srgbClr>
            </a:duotone>
          </a:blip>
          <a:stretch>
            <a:fillRect/>
          </a:stretch>
        </p:blipFill>
        <p:spPr>
          <a:xfrm>
            <a:off x="3059832" y="267494"/>
            <a:ext cx="2764023" cy="167397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720000" y="540000"/>
            <a:ext cx="6769800" cy="557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3000"/>
            </a:lvl1pPr>
            <a:lvl2pPr lvl="1">
              <a:spcBef>
                <a:spcPts val="0"/>
              </a:spcBef>
              <a:spcAft>
                <a:spcPts val="0"/>
              </a:spcAft>
              <a:buSzPts val="2800"/>
              <a:buNone/>
              <a:defRPr>
                <a:latin typeface="Merriweather Light"/>
                <a:ea typeface="Merriweather Light"/>
                <a:cs typeface="Merriweather Light"/>
                <a:sym typeface="Merriweather Light"/>
              </a:defRPr>
            </a:lvl2pPr>
            <a:lvl3pPr lvl="2">
              <a:spcBef>
                <a:spcPts val="0"/>
              </a:spcBef>
              <a:spcAft>
                <a:spcPts val="0"/>
              </a:spcAft>
              <a:buSzPts val="2800"/>
              <a:buNone/>
              <a:defRPr>
                <a:latin typeface="Merriweather Light"/>
                <a:ea typeface="Merriweather Light"/>
                <a:cs typeface="Merriweather Light"/>
                <a:sym typeface="Merriweather Light"/>
              </a:defRPr>
            </a:lvl3pPr>
            <a:lvl4pPr lvl="3">
              <a:spcBef>
                <a:spcPts val="0"/>
              </a:spcBef>
              <a:spcAft>
                <a:spcPts val="0"/>
              </a:spcAft>
              <a:buSzPts val="2800"/>
              <a:buNone/>
              <a:defRPr>
                <a:latin typeface="Merriweather Light"/>
                <a:ea typeface="Merriweather Light"/>
                <a:cs typeface="Merriweather Light"/>
                <a:sym typeface="Merriweather Light"/>
              </a:defRPr>
            </a:lvl4pPr>
            <a:lvl5pPr lvl="4">
              <a:spcBef>
                <a:spcPts val="0"/>
              </a:spcBef>
              <a:spcAft>
                <a:spcPts val="0"/>
              </a:spcAft>
              <a:buSzPts val="2800"/>
              <a:buNone/>
              <a:defRPr>
                <a:latin typeface="Merriweather Light"/>
                <a:ea typeface="Merriweather Light"/>
                <a:cs typeface="Merriweather Light"/>
                <a:sym typeface="Merriweather Light"/>
              </a:defRPr>
            </a:lvl5pPr>
            <a:lvl6pPr lvl="5">
              <a:spcBef>
                <a:spcPts val="0"/>
              </a:spcBef>
              <a:spcAft>
                <a:spcPts val="0"/>
              </a:spcAft>
              <a:buSzPts val="2800"/>
              <a:buNone/>
              <a:defRPr>
                <a:latin typeface="Merriweather Light"/>
                <a:ea typeface="Merriweather Light"/>
                <a:cs typeface="Merriweather Light"/>
                <a:sym typeface="Merriweather Light"/>
              </a:defRPr>
            </a:lvl6pPr>
            <a:lvl7pPr lvl="6">
              <a:spcBef>
                <a:spcPts val="0"/>
              </a:spcBef>
              <a:spcAft>
                <a:spcPts val="0"/>
              </a:spcAft>
              <a:buSzPts val="2800"/>
              <a:buNone/>
              <a:defRPr>
                <a:latin typeface="Merriweather Light"/>
                <a:ea typeface="Merriweather Light"/>
                <a:cs typeface="Merriweather Light"/>
                <a:sym typeface="Merriweather Light"/>
              </a:defRPr>
            </a:lvl7pPr>
            <a:lvl8pPr lvl="7">
              <a:spcBef>
                <a:spcPts val="0"/>
              </a:spcBef>
              <a:spcAft>
                <a:spcPts val="0"/>
              </a:spcAft>
              <a:buSzPts val="2800"/>
              <a:buNone/>
              <a:defRPr>
                <a:latin typeface="Merriweather Light"/>
                <a:ea typeface="Merriweather Light"/>
                <a:cs typeface="Merriweather Light"/>
                <a:sym typeface="Merriweather Light"/>
              </a:defRPr>
            </a:lvl8pPr>
            <a:lvl9pPr lvl="8">
              <a:spcBef>
                <a:spcPts val="0"/>
              </a:spcBef>
              <a:spcAft>
                <a:spcPts val="0"/>
              </a:spcAft>
              <a:buSzPts val="2800"/>
              <a:buNone/>
              <a:defRPr>
                <a:latin typeface="Merriweather Light"/>
                <a:ea typeface="Merriweather Light"/>
                <a:cs typeface="Merriweather Light"/>
                <a:sym typeface="Merriweather Light"/>
              </a:defRPr>
            </a:lvl9pPr>
          </a:lstStyle>
          <a:p>
            <a:endParaRPr/>
          </a:p>
        </p:txBody>
      </p:sp>
      <p:sp>
        <p:nvSpPr>
          <p:cNvPr id="127" name="Google Shape;127;p26"/>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pic>
        <p:nvPicPr>
          <p:cNvPr id="4" name="Google Shape;253;p33"/>
          <p:cNvPicPr preferRelativeResize="0"/>
          <p:nvPr userDrawn="1"/>
        </p:nvPicPr>
        <p:blipFill>
          <a:blip r:embed="rId2">
            <a:alphaModFix/>
            <a:duotone>
              <a:prstClr val="black"/>
              <a:srgbClr val="92D050">
                <a:tint val="45000"/>
                <a:satMod val="400000"/>
              </a:srgbClr>
            </a:duotone>
          </a:blip>
          <a:stretch>
            <a:fillRect/>
          </a:stretch>
        </p:blipFill>
        <p:spPr>
          <a:xfrm flipH="1">
            <a:off x="2528886" y="123478"/>
            <a:ext cx="3555282" cy="2154437"/>
          </a:xfrm>
          <a:prstGeom prst="rect">
            <a:avLst/>
          </a:prstGeom>
          <a:noFill/>
          <a:ln>
            <a:noFill/>
          </a:ln>
        </p:spPr>
      </p:pic>
      <p:pic>
        <p:nvPicPr>
          <p:cNvPr id="1026" name="Picture 2" descr="D:\a_GOLF AS bureau depuis 2014 jusqu'au 06 avril 2018\images golf\Sigle A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6884" y="123478"/>
            <a:ext cx="1524000" cy="166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LAST TITLE">
  <p:cSld name="SECTION_HEADER_1_1_1_1_1_1_1_1">
    <p:bg>
      <p:bgPr>
        <a:solidFill>
          <a:schemeClr val="accent2"/>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s"/>
              <a:t>‹N°›</a:t>
            </a:fld>
            <a:endParaRPr/>
          </a:p>
        </p:txBody>
      </p:sp>
      <p:sp>
        <p:nvSpPr>
          <p:cNvPr id="13" name="Google Shape;13;p3"/>
          <p:cNvSpPr txBox="1">
            <a:spLocks noGrp="1"/>
          </p:cNvSpPr>
          <p:nvPr>
            <p:ph type="title"/>
          </p:nvPr>
        </p:nvSpPr>
        <p:spPr>
          <a:xfrm>
            <a:off x="1043300" y="1792475"/>
            <a:ext cx="7179300" cy="11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7200"/>
              <a:buNone/>
              <a:defRPr sz="72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 name="Google Shape;14;p3"/>
          <p:cNvSpPr txBox="1">
            <a:spLocks noGrp="1"/>
          </p:cNvSpPr>
          <p:nvPr>
            <p:ph type="subTitle" idx="1"/>
          </p:nvPr>
        </p:nvSpPr>
        <p:spPr>
          <a:xfrm>
            <a:off x="3120505" y="2937275"/>
            <a:ext cx="3024900" cy="189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5"/>
        <p:cNvGrpSpPr/>
        <p:nvPr/>
      </p:nvGrpSpPr>
      <p:grpSpPr>
        <a:xfrm>
          <a:off x="0" y="0"/>
          <a:ext cx="0" cy="0"/>
          <a:chOff x="0" y="0"/>
          <a:chExt cx="0" cy="0"/>
        </a:xfrm>
      </p:grpSpPr>
      <p:sp>
        <p:nvSpPr>
          <p:cNvPr id="16" name="Google Shape;16;p4"/>
          <p:cNvSpPr/>
          <p:nvPr/>
        </p:nvSpPr>
        <p:spPr>
          <a:xfrm>
            <a:off x="1373250" y="1218450"/>
            <a:ext cx="6397500" cy="27066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pic>
        <p:nvPicPr>
          <p:cNvPr id="5" name="Google Shape;269;p35"/>
          <p:cNvPicPr preferRelativeResize="0"/>
          <p:nvPr userDrawn="1"/>
        </p:nvPicPr>
        <p:blipFill>
          <a:blip r:embed="rId2">
            <a:alphaModFix/>
            <a:duotone>
              <a:prstClr val="black"/>
              <a:srgbClr val="92D050">
                <a:tint val="45000"/>
                <a:satMod val="400000"/>
              </a:srgbClr>
            </a:duotone>
          </a:blip>
          <a:stretch>
            <a:fillRect/>
          </a:stretch>
        </p:blipFill>
        <p:spPr>
          <a:xfrm rot="-6530643">
            <a:off x="7284900" y="622624"/>
            <a:ext cx="2157424" cy="1294374"/>
          </a:xfrm>
          <a:prstGeom prst="rect">
            <a:avLst/>
          </a:prstGeom>
          <a:noFill/>
          <a:ln>
            <a:noFill/>
          </a:ln>
        </p:spPr>
      </p:pic>
      <p:sp>
        <p:nvSpPr>
          <p:cNvPr id="6" name="Google Shape;270;p35"/>
          <p:cNvSpPr/>
          <p:nvPr userDrawn="1"/>
        </p:nvSpPr>
        <p:spPr>
          <a:xfrm rot="10800000">
            <a:off x="8006875" y="175764"/>
            <a:ext cx="1028759" cy="2139644"/>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1" type="tx">
  <p:cSld name="TITLE_AND_BOD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 name="Google Shape;34;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5" name="Google Shape;35;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SUBTITLE">
  <p:cSld name="SECTION_HEADER_1_3">
    <p:spTree>
      <p:nvGrpSpPr>
        <p:cNvPr id="1" name="Shape 36"/>
        <p:cNvGrpSpPr/>
        <p:nvPr/>
      </p:nvGrpSpPr>
      <p:grpSpPr>
        <a:xfrm>
          <a:off x="0" y="0"/>
          <a:ext cx="0" cy="0"/>
          <a:chOff x="0" y="0"/>
          <a:chExt cx="0" cy="0"/>
        </a:xfrm>
      </p:grpSpPr>
      <p:sp>
        <p:nvSpPr>
          <p:cNvPr id="37" name="Google Shape;37;p7"/>
          <p:cNvSpPr/>
          <p:nvPr/>
        </p:nvSpPr>
        <p:spPr>
          <a:xfrm>
            <a:off x="745500" y="546600"/>
            <a:ext cx="7653000" cy="40503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1106400" y="11181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9" name="Google Shape;39;p7"/>
          <p:cNvSpPr txBox="1">
            <a:spLocks noGrp="1"/>
          </p:cNvSpPr>
          <p:nvPr>
            <p:ph type="subTitle" idx="1"/>
          </p:nvPr>
        </p:nvSpPr>
        <p:spPr>
          <a:xfrm>
            <a:off x="1106400" y="21176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pic>
        <p:nvPicPr>
          <p:cNvPr id="5" name="Google Shape;308;p38"/>
          <p:cNvPicPr preferRelativeResize="0"/>
          <p:nvPr userDrawn="1"/>
        </p:nvPicPr>
        <p:blipFill>
          <a:blip r:embed="rId2">
            <a:alphaModFix/>
            <a:duotone>
              <a:prstClr val="black"/>
              <a:srgbClr val="92D050">
                <a:tint val="45000"/>
                <a:satMod val="400000"/>
              </a:srgbClr>
            </a:duotone>
          </a:blip>
          <a:stretch>
            <a:fillRect/>
          </a:stretch>
        </p:blipFill>
        <p:spPr>
          <a:xfrm rot="6386636" flipH="1">
            <a:off x="6613118" y="2280715"/>
            <a:ext cx="3629682" cy="1999573"/>
          </a:xfrm>
          <a:prstGeom prst="rect">
            <a:avLst/>
          </a:prstGeom>
          <a:noFill/>
          <a:ln>
            <a:noFill/>
          </a:ln>
        </p:spPr>
      </p:pic>
      <p:sp>
        <p:nvSpPr>
          <p:cNvPr id="6" name="Google Shape;309;p38"/>
          <p:cNvSpPr/>
          <p:nvPr userDrawn="1"/>
        </p:nvSpPr>
        <p:spPr>
          <a:xfrm>
            <a:off x="7860529" y="2084422"/>
            <a:ext cx="1134867" cy="2392172"/>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DESIGN 3">
  <p:cSld name="SECTION_HEADER_1_2_4">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1" name="Google Shape;71;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pic>
        <p:nvPicPr>
          <p:cNvPr id="4" name="Google Shape;1064;p51"/>
          <p:cNvPicPr preferRelativeResize="0"/>
          <p:nvPr userDrawn="1"/>
        </p:nvPicPr>
        <p:blipFill>
          <a:blip r:embed="rId2">
            <a:alphaModFix/>
            <a:duotone>
              <a:prstClr val="black"/>
              <a:srgbClr val="92D050">
                <a:tint val="45000"/>
                <a:satMod val="400000"/>
              </a:srgbClr>
            </a:duotone>
          </a:blip>
          <a:stretch>
            <a:fillRect/>
          </a:stretch>
        </p:blipFill>
        <p:spPr>
          <a:xfrm rot="856779">
            <a:off x="7408139" y="-596352"/>
            <a:ext cx="2552114" cy="1713066"/>
          </a:xfrm>
          <a:prstGeom prst="rect">
            <a:avLst/>
          </a:prstGeom>
          <a:noFill/>
          <a:ln>
            <a:noFill/>
          </a:ln>
        </p:spPr>
      </p:pic>
      <p:pic>
        <p:nvPicPr>
          <p:cNvPr id="5" name="Google Shape;1065;p51"/>
          <p:cNvPicPr preferRelativeResize="0"/>
          <p:nvPr userDrawn="1"/>
        </p:nvPicPr>
        <p:blipFill>
          <a:blip r:embed="rId2">
            <a:alphaModFix/>
            <a:duotone>
              <a:prstClr val="black"/>
              <a:srgbClr val="92D050">
                <a:tint val="45000"/>
                <a:satMod val="400000"/>
              </a:srgbClr>
            </a:duotone>
          </a:blip>
          <a:stretch>
            <a:fillRect/>
          </a:stretch>
        </p:blipFill>
        <p:spPr>
          <a:xfrm rot="856779">
            <a:off x="-858654" y="3836992"/>
            <a:ext cx="2864329" cy="18667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2">
  <p:cSld name="TITLE_AND_BODY_3">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5" name="Google Shape;95;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6" name="Google Shape;96;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pic>
        <p:nvPicPr>
          <p:cNvPr id="5" name="Google Shape;421;p41"/>
          <p:cNvPicPr preferRelativeResize="0"/>
          <p:nvPr userDrawn="1"/>
        </p:nvPicPr>
        <p:blipFill>
          <a:blip r:embed="rId2">
            <a:alphaModFix/>
            <a:duotone>
              <a:prstClr val="black"/>
              <a:srgbClr val="92D050">
                <a:tint val="45000"/>
                <a:satMod val="400000"/>
              </a:srgbClr>
            </a:duotone>
          </a:blip>
          <a:stretch>
            <a:fillRect/>
          </a:stretch>
        </p:blipFill>
        <p:spPr>
          <a:xfrm rot="6319564">
            <a:off x="5196955" y="2654485"/>
            <a:ext cx="4799266" cy="2925053"/>
          </a:xfrm>
          <a:prstGeom prst="rect">
            <a:avLst/>
          </a:prstGeom>
          <a:noFill/>
          <a:ln>
            <a:noFill/>
          </a:ln>
        </p:spPr>
      </p:pic>
      <p:sp>
        <p:nvSpPr>
          <p:cNvPr id="6" name="Google Shape;422;p41"/>
          <p:cNvSpPr/>
          <p:nvPr userDrawn="1"/>
        </p:nvSpPr>
        <p:spPr>
          <a:xfrm>
            <a:off x="6336531" y="3853641"/>
            <a:ext cx="1215208" cy="1757306"/>
          </a:xfrm>
          <a:custGeom>
            <a:avLst/>
            <a:gdLst/>
            <a:ahLst/>
            <a:cxnLst/>
            <a:rect l="l" t="t" r="r" b="b"/>
            <a:pathLst>
              <a:path w="29045" h="46202" extrusionOk="0">
                <a:moveTo>
                  <a:pt x="5712" y="1445"/>
                </a:moveTo>
                <a:cubicBezTo>
                  <a:pt x="6114" y="1445"/>
                  <a:pt x="6492" y="1599"/>
                  <a:pt x="6724" y="1947"/>
                </a:cubicBezTo>
                <a:cubicBezTo>
                  <a:pt x="6932" y="2086"/>
                  <a:pt x="7071" y="2363"/>
                  <a:pt x="7071" y="2640"/>
                </a:cubicBezTo>
                <a:cubicBezTo>
                  <a:pt x="7071" y="2918"/>
                  <a:pt x="7002" y="3472"/>
                  <a:pt x="6655" y="3541"/>
                </a:cubicBezTo>
                <a:lnTo>
                  <a:pt x="6724" y="3541"/>
                </a:lnTo>
                <a:cubicBezTo>
                  <a:pt x="6694" y="3548"/>
                  <a:pt x="6662" y="3551"/>
                  <a:pt x="6629" y="3551"/>
                </a:cubicBezTo>
                <a:cubicBezTo>
                  <a:pt x="6294" y="3551"/>
                  <a:pt x="5874" y="3246"/>
                  <a:pt x="5685" y="3056"/>
                </a:cubicBezTo>
                <a:cubicBezTo>
                  <a:pt x="5477" y="2848"/>
                  <a:pt x="5407" y="2779"/>
                  <a:pt x="5338" y="2640"/>
                </a:cubicBezTo>
                <a:cubicBezTo>
                  <a:pt x="5199" y="2294"/>
                  <a:pt x="4922" y="1601"/>
                  <a:pt x="5477" y="1462"/>
                </a:cubicBezTo>
                <a:cubicBezTo>
                  <a:pt x="5555" y="1451"/>
                  <a:pt x="5634" y="1445"/>
                  <a:pt x="5712" y="1445"/>
                </a:cubicBezTo>
                <a:close/>
                <a:moveTo>
                  <a:pt x="10673" y="3098"/>
                </a:moveTo>
                <a:cubicBezTo>
                  <a:pt x="10717" y="3098"/>
                  <a:pt x="10764" y="3107"/>
                  <a:pt x="10814" y="3126"/>
                </a:cubicBezTo>
                <a:cubicBezTo>
                  <a:pt x="11230" y="3403"/>
                  <a:pt x="11507" y="3819"/>
                  <a:pt x="11507" y="4304"/>
                </a:cubicBezTo>
                <a:cubicBezTo>
                  <a:pt x="11646" y="4789"/>
                  <a:pt x="11369" y="5344"/>
                  <a:pt x="10814" y="5482"/>
                </a:cubicBezTo>
                <a:cubicBezTo>
                  <a:pt x="10745" y="5517"/>
                  <a:pt x="10675" y="5534"/>
                  <a:pt x="10606" y="5534"/>
                </a:cubicBezTo>
                <a:cubicBezTo>
                  <a:pt x="10537" y="5534"/>
                  <a:pt x="10468" y="5517"/>
                  <a:pt x="10398" y="5482"/>
                </a:cubicBezTo>
                <a:cubicBezTo>
                  <a:pt x="10398" y="5413"/>
                  <a:pt x="10329" y="5344"/>
                  <a:pt x="10260" y="5344"/>
                </a:cubicBezTo>
                <a:cubicBezTo>
                  <a:pt x="10260" y="5274"/>
                  <a:pt x="10190" y="5205"/>
                  <a:pt x="10121" y="5205"/>
                </a:cubicBezTo>
                <a:cubicBezTo>
                  <a:pt x="9982" y="4928"/>
                  <a:pt x="9913" y="4581"/>
                  <a:pt x="9913" y="4235"/>
                </a:cubicBezTo>
                <a:cubicBezTo>
                  <a:pt x="10039" y="3982"/>
                  <a:pt x="10223" y="3098"/>
                  <a:pt x="10673" y="3098"/>
                </a:cubicBezTo>
                <a:close/>
                <a:moveTo>
                  <a:pt x="5407" y="5039"/>
                </a:moveTo>
                <a:cubicBezTo>
                  <a:pt x="5499" y="5039"/>
                  <a:pt x="5592" y="5048"/>
                  <a:pt x="5685" y="5067"/>
                </a:cubicBezTo>
                <a:cubicBezTo>
                  <a:pt x="6031" y="5136"/>
                  <a:pt x="6378" y="5344"/>
                  <a:pt x="6586" y="5621"/>
                </a:cubicBezTo>
                <a:cubicBezTo>
                  <a:pt x="6447" y="5621"/>
                  <a:pt x="6308" y="5760"/>
                  <a:pt x="6447" y="5898"/>
                </a:cubicBezTo>
                <a:lnTo>
                  <a:pt x="6516" y="5968"/>
                </a:lnTo>
                <a:cubicBezTo>
                  <a:pt x="6516" y="5968"/>
                  <a:pt x="6516" y="6037"/>
                  <a:pt x="6516" y="6037"/>
                </a:cubicBezTo>
                <a:lnTo>
                  <a:pt x="6516" y="6106"/>
                </a:lnTo>
                <a:cubicBezTo>
                  <a:pt x="6435" y="6188"/>
                  <a:pt x="6343" y="6216"/>
                  <a:pt x="6248" y="6216"/>
                </a:cubicBezTo>
                <a:cubicBezTo>
                  <a:pt x="6102" y="6216"/>
                  <a:pt x="5950" y="6148"/>
                  <a:pt x="5823" y="6106"/>
                </a:cubicBezTo>
                <a:cubicBezTo>
                  <a:pt x="5338" y="5898"/>
                  <a:pt x="4991" y="5552"/>
                  <a:pt x="4714" y="5205"/>
                </a:cubicBezTo>
                <a:cubicBezTo>
                  <a:pt x="4917" y="5104"/>
                  <a:pt x="5157" y="5039"/>
                  <a:pt x="5407" y="5039"/>
                </a:cubicBezTo>
                <a:close/>
                <a:moveTo>
                  <a:pt x="3974" y="6800"/>
                </a:moveTo>
                <a:cubicBezTo>
                  <a:pt x="4042" y="6800"/>
                  <a:pt x="4126" y="6821"/>
                  <a:pt x="4229" y="6869"/>
                </a:cubicBezTo>
                <a:lnTo>
                  <a:pt x="4298" y="6869"/>
                </a:lnTo>
                <a:cubicBezTo>
                  <a:pt x="4991" y="7146"/>
                  <a:pt x="4853" y="8117"/>
                  <a:pt x="4575" y="8740"/>
                </a:cubicBezTo>
                <a:cubicBezTo>
                  <a:pt x="4575" y="8602"/>
                  <a:pt x="4575" y="8463"/>
                  <a:pt x="4506" y="8324"/>
                </a:cubicBezTo>
                <a:cubicBezTo>
                  <a:pt x="4506" y="8255"/>
                  <a:pt x="4420" y="8220"/>
                  <a:pt x="4333" y="8220"/>
                </a:cubicBezTo>
                <a:cubicBezTo>
                  <a:pt x="4246" y="8220"/>
                  <a:pt x="4160" y="8255"/>
                  <a:pt x="4160" y="8324"/>
                </a:cubicBezTo>
                <a:cubicBezTo>
                  <a:pt x="3914" y="8079"/>
                  <a:pt x="3451" y="6800"/>
                  <a:pt x="3974" y="6800"/>
                </a:cubicBezTo>
                <a:close/>
                <a:moveTo>
                  <a:pt x="12591" y="6502"/>
                </a:moveTo>
                <a:cubicBezTo>
                  <a:pt x="12668" y="6502"/>
                  <a:pt x="12746" y="6529"/>
                  <a:pt x="12824" y="6592"/>
                </a:cubicBezTo>
                <a:cubicBezTo>
                  <a:pt x="13171" y="6938"/>
                  <a:pt x="13379" y="7493"/>
                  <a:pt x="13379" y="7978"/>
                </a:cubicBezTo>
                <a:cubicBezTo>
                  <a:pt x="13379" y="8532"/>
                  <a:pt x="13171" y="9087"/>
                  <a:pt x="12616" y="9087"/>
                </a:cubicBezTo>
                <a:cubicBezTo>
                  <a:pt x="12593" y="9089"/>
                  <a:pt x="12570" y="9090"/>
                  <a:pt x="12548" y="9090"/>
                </a:cubicBezTo>
                <a:cubicBezTo>
                  <a:pt x="11785" y="9090"/>
                  <a:pt x="11787" y="7954"/>
                  <a:pt x="11854" y="7146"/>
                </a:cubicBezTo>
                <a:cubicBezTo>
                  <a:pt x="12069" y="6824"/>
                  <a:pt x="12325" y="6502"/>
                  <a:pt x="12591" y="6502"/>
                </a:cubicBezTo>
                <a:close/>
                <a:moveTo>
                  <a:pt x="7348" y="7753"/>
                </a:moveTo>
                <a:cubicBezTo>
                  <a:pt x="7556" y="7753"/>
                  <a:pt x="7764" y="7805"/>
                  <a:pt x="7972" y="7909"/>
                </a:cubicBezTo>
                <a:cubicBezTo>
                  <a:pt x="8388" y="8047"/>
                  <a:pt x="8665" y="8463"/>
                  <a:pt x="8527" y="8879"/>
                </a:cubicBezTo>
                <a:lnTo>
                  <a:pt x="8457" y="8879"/>
                </a:lnTo>
                <a:cubicBezTo>
                  <a:pt x="8418" y="8853"/>
                  <a:pt x="8378" y="8841"/>
                  <a:pt x="8341" y="8841"/>
                </a:cubicBezTo>
                <a:cubicBezTo>
                  <a:pt x="8185" y="8841"/>
                  <a:pt x="8081" y="9044"/>
                  <a:pt x="8249" y="9156"/>
                </a:cubicBezTo>
                <a:cubicBezTo>
                  <a:pt x="8180" y="9156"/>
                  <a:pt x="8180" y="9226"/>
                  <a:pt x="8249" y="9226"/>
                </a:cubicBezTo>
                <a:cubicBezTo>
                  <a:pt x="8175" y="9258"/>
                  <a:pt x="8091" y="9271"/>
                  <a:pt x="8000" y="9271"/>
                </a:cubicBezTo>
                <a:cubicBezTo>
                  <a:pt x="7501" y="9271"/>
                  <a:pt x="6810" y="8847"/>
                  <a:pt x="6516" y="8671"/>
                </a:cubicBezTo>
                <a:cubicBezTo>
                  <a:pt x="6447" y="8324"/>
                  <a:pt x="6447" y="8047"/>
                  <a:pt x="6724" y="7909"/>
                </a:cubicBezTo>
                <a:cubicBezTo>
                  <a:pt x="6932" y="7805"/>
                  <a:pt x="7140" y="7753"/>
                  <a:pt x="7348" y="7753"/>
                </a:cubicBezTo>
                <a:close/>
                <a:moveTo>
                  <a:pt x="15944" y="7770"/>
                </a:moveTo>
                <a:cubicBezTo>
                  <a:pt x="16360" y="7839"/>
                  <a:pt x="16775" y="8047"/>
                  <a:pt x="17122" y="8394"/>
                </a:cubicBezTo>
                <a:cubicBezTo>
                  <a:pt x="17469" y="8671"/>
                  <a:pt x="17469" y="9156"/>
                  <a:pt x="17122" y="9434"/>
                </a:cubicBezTo>
                <a:cubicBezTo>
                  <a:pt x="17053" y="9503"/>
                  <a:pt x="16914" y="9572"/>
                  <a:pt x="16775" y="9572"/>
                </a:cubicBezTo>
                <a:lnTo>
                  <a:pt x="16706" y="9572"/>
                </a:lnTo>
                <a:cubicBezTo>
                  <a:pt x="16682" y="9575"/>
                  <a:pt x="16657" y="9576"/>
                  <a:pt x="16633" y="9576"/>
                </a:cubicBezTo>
                <a:cubicBezTo>
                  <a:pt x="16045" y="9576"/>
                  <a:pt x="15594" y="8788"/>
                  <a:pt x="15528" y="8255"/>
                </a:cubicBezTo>
                <a:cubicBezTo>
                  <a:pt x="15528" y="7978"/>
                  <a:pt x="15528" y="7770"/>
                  <a:pt x="15944" y="7770"/>
                </a:cubicBezTo>
                <a:close/>
                <a:moveTo>
                  <a:pt x="14765" y="9988"/>
                </a:moveTo>
                <a:cubicBezTo>
                  <a:pt x="15112" y="9988"/>
                  <a:pt x="15458" y="10196"/>
                  <a:pt x="15597" y="10543"/>
                </a:cubicBezTo>
                <a:cubicBezTo>
                  <a:pt x="15736" y="10889"/>
                  <a:pt x="15805" y="11236"/>
                  <a:pt x="15805" y="11582"/>
                </a:cubicBezTo>
                <a:cubicBezTo>
                  <a:pt x="15666" y="11582"/>
                  <a:pt x="15597" y="11721"/>
                  <a:pt x="15597" y="11860"/>
                </a:cubicBezTo>
                <a:cubicBezTo>
                  <a:pt x="15666" y="12068"/>
                  <a:pt x="15736" y="12206"/>
                  <a:pt x="15805" y="12414"/>
                </a:cubicBezTo>
                <a:cubicBezTo>
                  <a:pt x="15389" y="12345"/>
                  <a:pt x="14973" y="12137"/>
                  <a:pt x="14696" y="11790"/>
                </a:cubicBezTo>
                <a:cubicBezTo>
                  <a:pt x="14419" y="11374"/>
                  <a:pt x="14280" y="10889"/>
                  <a:pt x="14280" y="10404"/>
                </a:cubicBezTo>
                <a:cubicBezTo>
                  <a:pt x="14349" y="10196"/>
                  <a:pt x="14557" y="9988"/>
                  <a:pt x="14765" y="9988"/>
                </a:cubicBezTo>
                <a:close/>
                <a:moveTo>
                  <a:pt x="7160" y="11225"/>
                </a:moveTo>
                <a:cubicBezTo>
                  <a:pt x="7406" y="11225"/>
                  <a:pt x="7640" y="11466"/>
                  <a:pt x="7764" y="11652"/>
                </a:cubicBezTo>
                <a:cubicBezTo>
                  <a:pt x="8041" y="12068"/>
                  <a:pt x="8180" y="12553"/>
                  <a:pt x="8041" y="13038"/>
                </a:cubicBezTo>
                <a:cubicBezTo>
                  <a:pt x="7977" y="13167"/>
                  <a:pt x="7883" y="13221"/>
                  <a:pt x="7772" y="13221"/>
                </a:cubicBezTo>
                <a:cubicBezTo>
                  <a:pt x="7645" y="13221"/>
                  <a:pt x="7497" y="13149"/>
                  <a:pt x="7348" y="13038"/>
                </a:cubicBezTo>
                <a:lnTo>
                  <a:pt x="7348" y="12969"/>
                </a:lnTo>
                <a:lnTo>
                  <a:pt x="7279" y="12969"/>
                </a:lnTo>
                <a:cubicBezTo>
                  <a:pt x="7210" y="12899"/>
                  <a:pt x="7140" y="12830"/>
                  <a:pt x="7071" y="12830"/>
                </a:cubicBezTo>
                <a:cubicBezTo>
                  <a:pt x="7140" y="12761"/>
                  <a:pt x="7140" y="12761"/>
                  <a:pt x="7071" y="12692"/>
                </a:cubicBezTo>
                <a:cubicBezTo>
                  <a:pt x="7071" y="12622"/>
                  <a:pt x="7071" y="12553"/>
                  <a:pt x="7071" y="12484"/>
                </a:cubicBezTo>
                <a:cubicBezTo>
                  <a:pt x="7036" y="12414"/>
                  <a:pt x="6984" y="12380"/>
                  <a:pt x="6941" y="12380"/>
                </a:cubicBezTo>
                <a:cubicBezTo>
                  <a:pt x="6898" y="12380"/>
                  <a:pt x="6863" y="12414"/>
                  <a:pt x="6863" y="12484"/>
                </a:cubicBezTo>
                <a:lnTo>
                  <a:pt x="6863" y="12553"/>
                </a:lnTo>
                <a:cubicBezTo>
                  <a:pt x="6794" y="12345"/>
                  <a:pt x="6794" y="12068"/>
                  <a:pt x="6794" y="11860"/>
                </a:cubicBezTo>
                <a:cubicBezTo>
                  <a:pt x="6794" y="11652"/>
                  <a:pt x="6794" y="11374"/>
                  <a:pt x="7071" y="11236"/>
                </a:cubicBezTo>
                <a:cubicBezTo>
                  <a:pt x="7101" y="11228"/>
                  <a:pt x="7130" y="11225"/>
                  <a:pt x="7160" y="11225"/>
                </a:cubicBezTo>
                <a:close/>
                <a:moveTo>
                  <a:pt x="9535" y="11751"/>
                </a:moveTo>
                <a:cubicBezTo>
                  <a:pt x="9606" y="11751"/>
                  <a:pt x="9686" y="11763"/>
                  <a:pt x="9774" y="11790"/>
                </a:cubicBezTo>
                <a:cubicBezTo>
                  <a:pt x="10162" y="11920"/>
                  <a:pt x="10490" y="12169"/>
                  <a:pt x="10813" y="12484"/>
                </a:cubicBezTo>
                <a:lnTo>
                  <a:pt x="10813" y="12484"/>
                </a:lnTo>
                <a:cubicBezTo>
                  <a:pt x="10744" y="12484"/>
                  <a:pt x="10675" y="12553"/>
                  <a:pt x="10675" y="12553"/>
                </a:cubicBezTo>
                <a:cubicBezTo>
                  <a:pt x="10814" y="12969"/>
                  <a:pt x="11161" y="13385"/>
                  <a:pt x="10675" y="13662"/>
                </a:cubicBezTo>
                <a:cubicBezTo>
                  <a:pt x="10509" y="13724"/>
                  <a:pt x="10343" y="13756"/>
                  <a:pt x="10184" y="13756"/>
                </a:cubicBezTo>
                <a:cubicBezTo>
                  <a:pt x="9813" y="13756"/>
                  <a:pt x="9483" y="13586"/>
                  <a:pt x="9289" y="13246"/>
                </a:cubicBezTo>
                <a:cubicBezTo>
                  <a:pt x="8914" y="12808"/>
                  <a:pt x="8877" y="11751"/>
                  <a:pt x="9535" y="11751"/>
                </a:cubicBezTo>
                <a:close/>
                <a:moveTo>
                  <a:pt x="14638" y="13256"/>
                </a:moveTo>
                <a:cubicBezTo>
                  <a:pt x="14892" y="13256"/>
                  <a:pt x="15162" y="13425"/>
                  <a:pt x="15320" y="13662"/>
                </a:cubicBezTo>
                <a:cubicBezTo>
                  <a:pt x="15458" y="13939"/>
                  <a:pt x="15597" y="14217"/>
                  <a:pt x="15597" y="14563"/>
                </a:cubicBezTo>
                <a:cubicBezTo>
                  <a:pt x="15560" y="14545"/>
                  <a:pt x="15528" y="14536"/>
                  <a:pt x="15499" y="14536"/>
                </a:cubicBezTo>
                <a:cubicBezTo>
                  <a:pt x="15421" y="14536"/>
                  <a:pt x="15371" y="14600"/>
                  <a:pt x="15320" y="14702"/>
                </a:cubicBezTo>
                <a:cubicBezTo>
                  <a:pt x="15320" y="14771"/>
                  <a:pt x="15320" y="14840"/>
                  <a:pt x="15320" y="14910"/>
                </a:cubicBezTo>
                <a:cubicBezTo>
                  <a:pt x="15320" y="14910"/>
                  <a:pt x="15320" y="14979"/>
                  <a:pt x="15320" y="14979"/>
                </a:cubicBezTo>
                <a:cubicBezTo>
                  <a:pt x="15210" y="15061"/>
                  <a:pt x="15079" y="15100"/>
                  <a:pt x="14948" y="15100"/>
                </a:cubicBezTo>
                <a:cubicBezTo>
                  <a:pt x="14747" y="15100"/>
                  <a:pt x="14545" y="15008"/>
                  <a:pt x="14419" y="14840"/>
                </a:cubicBezTo>
                <a:cubicBezTo>
                  <a:pt x="14072" y="14494"/>
                  <a:pt x="14003" y="14009"/>
                  <a:pt x="14141" y="13593"/>
                </a:cubicBezTo>
                <a:cubicBezTo>
                  <a:pt x="14261" y="13354"/>
                  <a:pt x="14445" y="13256"/>
                  <a:pt x="14638" y="13256"/>
                </a:cubicBezTo>
                <a:close/>
                <a:moveTo>
                  <a:pt x="4257" y="14231"/>
                </a:moveTo>
                <a:cubicBezTo>
                  <a:pt x="4660" y="14231"/>
                  <a:pt x="5052" y="14360"/>
                  <a:pt x="5407" y="14563"/>
                </a:cubicBezTo>
                <a:cubicBezTo>
                  <a:pt x="5615" y="15048"/>
                  <a:pt x="5615" y="15395"/>
                  <a:pt x="4991" y="15672"/>
                </a:cubicBezTo>
                <a:lnTo>
                  <a:pt x="5061" y="15672"/>
                </a:lnTo>
                <a:cubicBezTo>
                  <a:pt x="4791" y="15822"/>
                  <a:pt x="4495" y="15894"/>
                  <a:pt x="4202" y="15894"/>
                </a:cubicBezTo>
                <a:cubicBezTo>
                  <a:pt x="3817" y="15894"/>
                  <a:pt x="3435" y="15770"/>
                  <a:pt x="3120" y="15534"/>
                </a:cubicBezTo>
                <a:cubicBezTo>
                  <a:pt x="2496" y="14910"/>
                  <a:pt x="3189" y="14425"/>
                  <a:pt x="3813" y="14286"/>
                </a:cubicBezTo>
                <a:cubicBezTo>
                  <a:pt x="3962" y="14249"/>
                  <a:pt x="4110" y="14231"/>
                  <a:pt x="4257" y="14231"/>
                </a:cubicBezTo>
                <a:close/>
                <a:moveTo>
                  <a:pt x="11109" y="15429"/>
                </a:moveTo>
                <a:cubicBezTo>
                  <a:pt x="11578" y="15429"/>
                  <a:pt x="12053" y="15687"/>
                  <a:pt x="12339" y="16088"/>
                </a:cubicBezTo>
                <a:cubicBezTo>
                  <a:pt x="12270" y="16227"/>
                  <a:pt x="12339" y="16365"/>
                  <a:pt x="12478" y="16435"/>
                </a:cubicBezTo>
                <a:cubicBezTo>
                  <a:pt x="12408" y="16851"/>
                  <a:pt x="12270" y="17197"/>
                  <a:pt x="11785" y="17267"/>
                </a:cubicBezTo>
                <a:cubicBezTo>
                  <a:pt x="11299" y="17267"/>
                  <a:pt x="10814" y="17059"/>
                  <a:pt x="10468" y="16712"/>
                </a:cubicBezTo>
                <a:cubicBezTo>
                  <a:pt x="9982" y="16296"/>
                  <a:pt x="10190" y="15534"/>
                  <a:pt x="10814" y="15464"/>
                </a:cubicBezTo>
                <a:cubicBezTo>
                  <a:pt x="10911" y="15440"/>
                  <a:pt x="11009" y="15429"/>
                  <a:pt x="11109" y="15429"/>
                </a:cubicBezTo>
                <a:close/>
                <a:moveTo>
                  <a:pt x="16845" y="15118"/>
                </a:moveTo>
                <a:cubicBezTo>
                  <a:pt x="16845" y="15187"/>
                  <a:pt x="16914" y="15187"/>
                  <a:pt x="16914" y="15256"/>
                </a:cubicBezTo>
                <a:cubicBezTo>
                  <a:pt x="16775" y="15950"/>
                  <a:pt x="16637" y="16712"/>
                  <a:pt x="16429" y="17405"/>
                </a:cubicBezTo>
                <a:cubicBezTo>
                  <a:pt x="16568" y="16643"/>
                  <a:pt x="16706" y="15880"/>
                  <a:pt x="16845" y="15118"/>
                </a:cubicBezTo>
                <a:close/>
                <a:moveTo>
                  <a:pt x="6447" y="16781"/>
                </a:moveTo>
                <a:cubicBezTo>
                  <a:pt x="6794" y="16920"/>
                  <a:pt x="7348" y="17128"/>
                  <a:pt x="7071" y="17682"/>
                </a:cubicBezTo>
                <a:lnTo>
                  <a:pt x="7140" y="17682"/>
                </a:lnTo>
                <a:cubicBezTo>
                  <a:pt x="6863" y="18098"/>
                  <a:pt x="6378" y="18376"/>
                  <a:pt x="5893" y="18445"/>
                </a:cubicBezTo>
                <a:cubicBezTo>
                  <a:pt x="5338" y="18445"/>
                  <a:pt x="4714" y="17960"/>
                  <a:pt x="5199" y="17405"/>
                </a:cubicBezTo>
                <a:cubicBezTo>
                  <a:pt x="5407" y="17197"/>
                  <a:pt x="5615" y="17059"/>
                  <a:pt x="5893" y="16920"/>
                </a:cubicBezTo>
                <a:cubicBezTo>
                  <a:pt x="6031" y="16851"/>
                  <a:pt x="6239" y="16851"/>
                  <a:pt x="6447" y="16781"/>
                </a:cubicBezTo>
                <a:close/>
                <a:moveTo>
                  <a:pt x="27728" y="17059"/>
                </a:moveTo>
                <a:cubicBezTo>
                  <a:pt x="28074" y="17059"/>
                  <a:pt x="28421" y="17059"/>
                  <a:pt x="28490" y="17544"/>
                </a:cubicBezTo>
                <a:cubicBezTo>
                  <a:pt x="28560" y="17890"/>
                  <a:pt x="28421" y="18237"/>
                  <a:pt x="28213" y="18584"/>
                </a:cubicBezTo>
                <a:lnTo>
                  <a:pt x="28213" y="18514"/>
                </a:lnTo>
                <a:cubicBezTo>
                  <a:pt x="28108" y="18724"/>
                  <a:pt x="27885" y="18934"/>
                  <a:pt x="27632" y="18934"/>
                </a:cubicBezTo>
                <a:cubicBezTo>
                  <a:pt x="27550" y="18934"/>
                  <a:pt x="27466" y="18912"/>
                  <a:pt x="27381" y="18861"/>
                </a:cubicBezTo>
                <a:cubicBezTo>
                  <a:pt x="26757" y="18514"/>
                  <a:pt x="27173" y="17405"/>
                  <a:pt x="27728" y="17128"/>
                </a:cubicBezTo>
                <a:cubicBezTo>
                  <a:pt x="27728" y="17128"/>
                  <a:pt x="27728" y="17128"/>
                  <a:pt x="27728" y="17059"/>
                </a:cubicBezTo>
                <a:close/>
                <a:moveTo>
                  <a:pt x="21403" y="17121"/>
                </a:moveTo>
                <a:cubicBezTo>
                  <a:pt x="21409" y="17121"/>
                  <a:pt x="21415" y="17123"/>
                  <a:pt x="21420" y="17128"/>
                </a:cubicBezTo>
                <a:cubicBezTo>
                  <a:pt x="21628" y="17336"/>
                  <a:pt x="21697" y="17475"/>
                  <a:pt x="21836" y="17682"/>
                </a:cubicBezTo>
                <a:cubicBezTo>
                  <a:pt x="21905" y="17960"/>
                  <a:pt x="21905" y="18168"/>
                  <a:pt x="21836" y="18376"/>
                </a:cubicBezTo>
                <a:cubicBezTo>
                  <a:pt x="21766" y="18792"/>
                  <a:pt x="21489" y="19138"/>
                  <a:pt x="21073" y="19277"/>
                </a:cubicBezTo>
                <a:lnTo>
                  <a:pt x="20865" y="19277"/>
                </a:lnTo>
                <a:lnTo>
                  <a:pt x="20865" y="19138"/>
                </a:lnTo>
                <a:cubicBezTo>
                  <a:pt x="20865" y="19052"/>
                  <a:pt x="20812" y="18993"/>
                  <a:pt x="20755" y="18993"/>
                </a:cubicBezTo>
                <a:cubicBezTo>
                  <a:pt x="20720" y="18993"/>
                  <a:pt x="20684" y="19016"/>
                  <a:pt x="20657" y="19069"/>
                </a:cubicBezTo>
                <a:cubicBezTo>
                  <a:pt x="20519" y="18792"/>
                  <a:pt x="20519" y="18584"/>
                  <a:pt x="20588" y="18306"/>
                </a:cubicBezTo>
                <a:lnTo>
                  <a:pt x="20588" y="18306"/>
                </a:lnTo>
                <a:lnTo>
                  <a:pt x="20588" y="18376"/>
                </a:lnTo>
                <a:cubicBezTo>
                  <a:pt x="20727" y="18098"/>
                  <a:pt x="20796" y="17821"/>
                  <a:pt x="21004" y="17613"/>
                </a:cubicBezTo>
                <a:cubicBezTo>
                  <a:pt x="21004" y="17548"/>
                  <a:pt x="21306" y="17121"/>
                  <a:pt x="21403" y="17121"/>
                </a:cubicBezTo>
                <a:close/>
                <a:moveTo>
                  <a:pt x="9774" y="18376"/>
                </a:moveTo>
                <a:cubicBezTo>
                  <a:pt x="10052" y="18792"/>
                  <a:pt x="10052" y="19069"/>
                  <a:pt x="9566" y="19415"/>
                </a:cubicBezTo>
                <a:lnTo>
                  <a:pt x="9636" y="19415"/>
                </a:lnTo>
                <a:cubicBezTo>
                  <a:pt x="9289" y="19623"/>
                  <a:pt x="8804" y="19762"/>
                  <a:pt x="8388" y="19762"/>
                </a:cubicBezTo>
                <a:cubicBezTo>
                  <a:pt x="8180" y="19762"/>
                  <a:pt x="7972" y="19623"/>
                  <a:pt x="7903" y="19415"/>
                </a:cubicBezTo>
                <a:cubicBezTo>
                  <a:pt x="7833" y="18930"/>
                  <a:pt x="8319" y="18653"/>
                  <a:pt x="8735" y="18514"/>
                </a:cubicBezTo>
                <a:cubicBezTo>
                  <a:pt x="9081" y="18445"/>
                  <a:pt x="9428" y="18376"/>
                  <a:pt x="9774" y="18376"/>
                </a:cubicBezTo>
                <a:close/>
                <a:moveTo>
                  <a:pt x="23361" y="18306"/>
                </a:moveTo>
                <a:cubicBezTo>
                  <a:pt x="23777" y="18306"/>
                  <a:pt x="24193" y="18584"/>
                  <a:pt x="24331" y="19069"/>
                </a:cubicBezTo>
                <a:cubicBezTo>
                  <a:pt x="24401" y="19346"/>
                  <a:pt x="24401" y="19693"/>
                  <a:pt x="24193" y="19901"/>
                </a:cubicBezTo>
                <a:cubicBezTo>
                  <a:pt x="24193" y="20039"/>
                  <a:pt x="24123" y="20109"/>
                  <a:pt x="24054" y="20178"/>
                </a:cubicBezTo>
                <a:cubicBezTo>
                  <a:pt x="24054" y="20109"/>
                  <a:pt x="24019" y="20074"/>
                  <a:pt x="23985" y="20074"/>
                </a:cubicBezTo>
                <a:cubicBezTo>
                  <a:pt x="23950" y="20074"/>
                  <a:pt x="23915" y="20109"/>
                  <a:pt x="23915" y="20178"/>
                </a:cubicBezTo>
                <a:cubicBezTo>
                  <a:pt x="23915" y="20247"/>
                  <a:pt x="23915" y="20317"/>
                  <a:pt x="23915" y="20386"/>
                </a:cubicBezTo>
                <a:cubicBezTo>
                  <a:pt x="23846" y="20386"/>
                  <a:pt x="23846" y="20455"/>
                  <a:pt x="23846" y="20455"/>
                </a:cubicBezTo>
                <a:cubicBezTo>
                  <a:pt x="23777" y="20525"/>
                  <a:pt x="23638" y="20525"/>
                  <a:pt x="23569" y="20525"/>
                </a:cubicBezTo>
                <a:cubicBezTo>
                  <a:pt x="23361" y="20386"/>
                  <a:pt x="23222" y="20109"/>
                  <a:pt x="23153" y="19901"/>
                </a:cubicBezTo>
                <a:cubicBezTo>
                  <a:pt x="23014" y="19623"/>
                  <a:pt x="22875" y="19346"/>
                  <a:pt x="22806" y="19069"/>
                </a:cubicBezTo>
                <a:lnTo>
                  <a:pt x="22737" y="19069"/>
                </a:lnTo>
                <a:cubicBezTo>
                  <a:pt x="22737" y="18722"/>
                  <a:pt x="22875" y="18376"/>
                  <a:pt x="23361" y="18306"/>
                </a:cubicBezTo>
                <a:close/>
                <a:moveTo>
                  <a:pt x="14141" y="20178"/>
                </a:moveTo>
                <a:cubicBezTo>
                  <a:pt x="14211" y="20247"/>
                  <a:pt x="14349" y="20317"/>
                  <a:pt x="14419" y="20386"/>
                </a:cubicBezTo>
                <a:cubicBezTo>
                  <a:pt x="14557" y="20455"/>
                  <a:pt x="14488" y="20663"/>
                  <a:pt x="14557" y="20802"/>
                </a:cubicBezTo>
                <a:cubicBezTo>
                  <a:pt x="14419" y="20594"/>
                  <a:pt x="14349" y="20455"/>
                  <a:pt x="14211" y="20247"/>
                </a:cubicBezTo>
                <a:lnTo>
                  <a:pt x="14141" y="20178"/>
                </a:lnTo>
                <a:close/>
                <a:moveTo>
                  <a:pt x="6378" y="22604"/>
                </a:moveTo>
                <a:cubicBezTo>
                  <a:pt x="6375" y="22607"/>
                  <a:pt x="6373" y="22611"/>
                  <a:pt x="6370" y="22614"/>
                </a:cubicBezTo>
                <a:lnTo>
                  <a:pt x="6370" y="22614"/>
                </a:lnTo>
                <a:cubicBezTo>
                  <a:pt x="6383" y="22621"/>
                  <a:pt x="6396" y="22627"/>
                  <a:pt x="6408" y="22634"/>
                </a:cubicBezTo>
                <a:lnTo>
                  <a:pt x="6408" y="22634"/>
                </a:lnTo>
                <a:cubicBezTo>
                  <a:pt x="6398" y="22624"/>
                  <a:pt x="6388" y="22614"/>
                  <a:pt x="6378" y="22604"/>
                </a:cubicBezTo>
                <a:close/>
                <a:moveTo>
                  <a:pt x="6408" y="22634"/>
                </a:moveTo>
                <a:cubicBezTo>
                  <a:pt x="6469" y="22697"/>
                  <a:pt x="6528" y="22760"/>
                  <a:pt x="6586" y="22825"/>
                </a:cubicBezTo>
                <a:lnTo>
                  <a:pt x="6586" y="22825"/>
                </a:lnTo>
                <a:cubicBezTo>
                  <a:pt x="6586" y="22817"/>
                  <a:pt x="6586" y="22812"/>
                  <a:pt x="6586" y="22812"/>
                </a:cubicBezTo>
                <a:cubicBezTo>
                  <a:pt x="6547" y="22736"/>
                  <a:pt x="6488" y="22680"/>
                  <a:pt x="6408" y="22634"/>
                </a:cubicBezTo>
                <a:close/>
                <a:moveTo>
                  <a:pt x="4965" y="20188"/>
                </a:moveTo>
                <a:cubicBezTo>
                  <a:pt x="4560" y="20188"/>
                  <a:pt x="4184" y="20451"/>
                  <a:pt x="4090" y="20871"/>
                </a:cubicBezTo>
                <a:cubicBezTo>
                  <a:pt x="4090" y="21010"/>
                  <a:pt x="4160" y="21010"/>
                  <a:pt x="4229" y="21010"/>
                </a:cubicBezTo>
                <a:cubicBezTo>
                  <a:pt x="4476" y="20762"/>
                  <a:pt x="4689" y="20550"/>
                  <a:pt x="4967" y="20550"/>
                </a:cubicBezTo>
                <a:cubicBezTo>
                  <a:pt x="5078" y="20550"/>
                  <a:pt x="5199" y="20584"/>
                  <a:pt x="5338" y="20663"/>
                </a:cubicBezTo>
                <a:cubicBezTo>
                  <a:pt x="5685" y="20940"/>
                  <a:pt x="5962" y="21356"/>
                  <a:pt x="6031" y="21772"/>
                </a:cubicBezTo>
                <a:cubicBezTo>
                  <a:pt x="6100" y="21911"/>
                  <a:pt x="6100" y="22050"/>
                  <a:pt x="6031" y="22258"/>
                </a:cubicBezTo>
                <a:cubicBezTo>
                  <a:pt x="6031" y="22223"/>
                  <a:pt x="6014" y="22206"/>
                  <a:pt x="5996" y="22206"/>
                </a:cubicBezTo>
                <a:cubicBezTo>
                  <a:pt x="5979" y="22206"/>
                  <a:pt x="5962" y="22223"/>
                  <a:pt x="5962" y="22258"/>
                </a:cubicBezTo>
                <a:lnTo>
                  <a:pt x="5893" y="22258"/>
                </a:lnTo>
                <a:cubicBezTo>
                  <a:pt x="5893" y="22258"/>
                  <a:pt x="5893" y="22327"/>
                  <a:pt x="5893" y="22396"/>
                </a:cubicBezTo>
                <a:cubicBezTo>
                  <a:pt x="5842" y="22498"/>
                  <a:pt x="5717" y="22562"/>
                  <a:pt x="5572" y="22562"/>
                </a:cubicBezTo>
                <a:cubicBezTo>
                  <a:pt x="5519" y="22562"/>
                  <a:pt x="5463" y="22553"/>
                  <a:pt x="5407" y="22535"/>
                </a:cubicBezTo>
                <a:cubicBezTo>
                  <a:pt x="4853" y="22396"/>
                  <a:pt x="4575" y="21356"/>
                  <a:pt x="4575" y="20871"/>
                </a:cubicBezTo>
                <a:cubicBezTo>
                  <a:pt x="4575" y="20836"/>
                  <a:pt x="4541" y="20819"/>
                  <a:pt x="4506" y="20819"/>
                </a:cubicBezTo>
                <a:cubicBezTo>
                  <a:pt x="4471" y="20819"/>
                  <a:pt x="4437" y="20836"/>
                  <a:pt x="4437" y="20871"/>
                </a:cubicBezTo>
                <a:cubicBezTo>
                  <a:pt x="4437" y="21703"/>
                  <a:pt x="4853" y="22465"/>
                  <a:pt x="5615" y="22812"/>
                </a:cubicBezTo>
                <a:cubicBezTo>
                  <a:pt x="5708" y="22858"/>
                  <a:pt x="5800" y="22881"/>
                  <a:pt x="5890" y="22881"/>
                </a:cubicBezTo>
                <a:cubicBezTo>
                  <a:pt x="6066" y="22881"/>
                  <a:pt x="6233" y="22792"/>
                  <a:pt x="6370" y="22614"/>
                </a:cubicBezTo>
                <a:lnTo>
                  <a:pt x="6370" y="22614"/>
                </a:lnTo>
                <a:cubicBezTo>
                  <a:pt x="6313" y="22585"/>
                  <a:pt x="6246" y="22560"/>
                  <a:pt x="6170" y="22535"/>
                </a:cubicBezTo>
                <a:cubicBezTo>
                  <a:pt x="6308" y="22396"/>
                  <a:pt x="6378" y="22188"/>
                  <a:pt x="6378" y="21980"/>
                </a:cubicBezTo>
                <a:cubicBezTo>
                  <a:pt x="6378" y="21356"/>
                  <a:pt x="6031" y="20732"/>
                  <a:pt x="5546" y="20386"/>
                </a:cubicBezTo>
                <a:cubicBezTo>
                  <a:pt x="5365" y="20250"/>
                  <a:pt x="5161" y="20188"/>
                  <a:pt x="4965" y="20188"/>
                </a:cubicBezTo>
                <a:close/>
                <a:moveTo>
                  <a:pt x="21983" y="20768"/>
                </a:moveTo>
                <a:cubicBezTo>
                  <a:pt x="21828" y="20768"/>
                  <a:pt x="21677" y="20822"/>
                  <a:pt x="21558" y="20940"/>
                </a:cubicBezTo>
                <a:cubicBezTo>
                  <a:pt x="21446" y="20997"/>
                  <a:pt x="21470" y="21098"/>
                  <a:pt x="21557" y="21098"/>
                </a:cubicBezTo>
                <a:cubicBezTo>
                  <a:pt x="21577" y="21098"/>
                  <a:pt x="21601" y="21092"/>
                  <a:pt x="21628" y="21079"/>
                </a:cubicBezTo>
                <a:cubicBezTo>
                  <a:pt x="21727" y="21079"/>
                  <a:pt x="21820" y="21073"/>
                  <a:pt x="21906" y="21073"/>
                </a:cubicBezTo>
                <a:cubicBezTo>
                  <a:pt x="22121" y="21073"/>
                  <a:pt x="22291" y="21109"/>
                  <a:pt x="22390" y="21356"/>
                </a:cubicBezTo>
                <a:cubicBezTo>
                  <a:pt x="22529" y="21703"/>
                  <a:pt x="22529" y="22050"/>
                  <a:pt x="22390" y="22396"/>
                </a:cubicBezTo>
                <a:cubicBezTo>
                  <a:pt x="22327" y="22649"/>
                  <a:pt x="22148" y="22960"/>
                  <a:pt x="21855" y="22960"/>
                </a:cubicBezTo>
                <a:cubicBezTo>
                  <a:pt x="21826" y="22960"/>
                  <a:pt x="21797" y="22957"/>
                  <a:pt x="21766" y="22951"/>
                </a:cubicBezTo>
                <a:cubicBezTo>
                  <a:pt x="21004" y="22812"/>
                  <a:pt x="21143" y="21703"/>
                  <a:pt x="21628" y="21287"/>
                </a:cubicBezTo>
                <a:cubicBezTo>
                  <a:pt x="21677" y="21238"/>
                  <a:pt x="21656" y="21189"/>
                  <a:pt x="21616" y="21189"/>
                </a:cubicBezTo>
                <a:cubicBezTo>
                  <a:pt x="21599" y="21189"/>
                  <a:pt x="21579" y="21197"/>
                  <a:pt x="21558" y="21218"/>
                </a:cubicBezTo>
                <a:cubicBezTo>
                  <a:pt x="21073" y="21564"/>
                  <a:pt x="20865" y="22188"/>
                  <a:pt x="21073" y="22812"/>
                </a:cubicBezTo>
                <a:cubicBezTo>
                  <a:pt x="21004" y="22812"/>
                  <a:pt x="20935" y="22881"/>
                  <a:pt x="20935" y="22951"/>
                </a:cubicBezTo>
                <a:lnTo>
                  <a:pt x="21004" y="23159"/>
                </a:lnTo>
                <a:cubicBezTo>
                  <a:pt x="20848" y="23522"/>
                  <a:pt x="20731" y="23925"/>
                  <a:pt x="20682" y="24338"/>
                </a:cubicBezTo>
                <a:lnTo>
                  <a:pt x="20682" y="24338"/>
                </a:lnTo>
                <a:cubicBezTo>
                  <a:pt x="20750" y="24037"/>
                  <a:pt x="20834" y="23736"/>
                  <a:pt x="20935" y="23436"/>
                </a:cubicBezTo>
                <a:lnTo>
                  <a:pt x="21212" y="23436"/>
                </a:lnTo>
                <a:cubicBezTo>
                  <a:pt x="21281" y="23436"/>
                  <a:pt x="21350" y="23297"/>
                  <a:pt x="21350" y="23228"/>
                </a:cubicBezTo>
                <a:lnTo>
                  <a:pt x="21350" y="23089"/>
                </a:lnTo>
                <a:lnTo>
                  <a:pt x="21420" y="23159"/>
                </a:lnTo>
                <a:cubicBezTo>
                  <a:pt x="21565" y="23221"/>
                  <a:pt x="21711" y="23252"/>
                  <a:pt x="21849" y="23252"/>
                </a:cubicBezTo>
                <a:cubicBezTo>
                  <a:pt x="22171" y="23252"/>
                  <a:pt x="22453" y="23082"/>
                  <a:pt x="22598" y="22743"/>
                </a:cubicBezTo>
                <a:cubicBezTo>
                  <a:pt x="22875" y="22327"/>
                  <a:pt x="22875" y="21772"/>
                  <a:pt x="22737" y="21287"/>
                </a:cubicBezTo>
                <a:cubicBezTo>
                  <a:pt x="22600" y="20968"/>
                  <a:pt x="22283" y="20768"/>
                  <a:pt x="21983" y="20768"/>
                </a:cubicBezTo>
                <a:close/>
                <a:moveTo>
                  <a:pt x="8008" y="20510"/>
                </a:moveTo>
                <a:cubicBezTo>
                  <a:pt x="7797" y="20510"/>
                  <a:pt x="7601" y="20615"/>
                  <a:pt x="7487" y="20871"/>
                </a:cubicBezTo>
                <a:cubicBezTo>
                  <a:pt x="7438" y="20920"/>
                  <a:pt x="7458" y="20969"/>
                  <a:pt x="7499" y="20969"/>
                </a:cubicBezTo>
                <a:cubicBezTo>
                  <a:pt x="7516" y="20969"/>
                  <a:pt x="7536" y="20961"/>
                  <a:pt x="7556" y="20940"/>
                </a:cubicBezTo>
                <a:cubicBezTo>
                  <a:pt x="7749" y="20908"/>
                  <a:pt x="7911" y="20862"/>
                  <a:pt x="8051" y="20862"/>
                </a:cubicBezTo>
                <a:cubicBezTo>
                  <a:pt x="8214" y="20862"/>
                  <a:pt x="8346" y="20925"/>
                  <a:pt x="8457" y="21148"/>
                </a:cubicBezTo>
                <a:cubicBezTo>
                  <a:pt x="8735" y="21564"/>
                  <a:pt x="8804" y="22050"/>
                  <a:pt x="8735" y="22465"/>
                </a:cubicBezTo>
                <a:cubicBezTo>
                  <a:pt x="8681" y="22784"/>
                  <a:pt x="8425" y="23021"/>
                  <a:pt x="8121" y="23021"/>
                </a:cubicBezTo>
                <a:cubicBezTo>
                  <a:pt x="8028" y="23021"/>
                  <a:pt x="7931" y="22999"/>
                  <a:pt x="7833" y="22951"/>
                </a:cubicBezTo>
                <a:lnTo>
                  <a:pt x="7833" y="22881"/>
                </a:lnTo>
                <a:cubicBezTo>
                  <a:pt x="7833" y="22780"/>
                  <a:pt x="7759" y="22716"/>
                  <a:pt x="7665" y="22716"/>
                </a:cubicBezTo>
                <a:cubicBezTo>
                  <a:pt x="7630" y="22716"/>
                  <a:pt x="7593" y="22724"/>
                  <a:pt x="7556" y="22743"/>
                </a:cubicBezTo>
                <a:cubicBezTo>
                  <a:pt x="7210" y="22327"/>
                  <a:pt x="6863" y="21426"/>
                  <a:pt x="7279" y="21148"/>
                </a:cubicBezTo>
                <a:cubicBezTo>
                  <a:pt x="7348" y="21148"/>
                  <a:pt x="7279" y="21079"/>
                  <a:pt x="7279" y="21079"/>
                </a:cubicBezTo>
                <a:lnTo>
                  <a:pt x="7279" y="21079"/>
                </a:lnTo>
                <a:cubicBezTo>
                  <a:pt x="6516" y="21218"/>
                  <a:pt x="7140" y="22673"/>
                  <a:pt x="7418" y="23020"/>
                </a:cubicBezTo>
                <a:lnTo>
                  <a:pt x="7487" y="23089"/>
                </a:lnTo>
                <a:cubicBezTo>
                  <a:pt x="7487" y="23436"/>
                  <a:pt x="7556" y="23713"/>
                  <a:pt x="7625" y="24060"/>
                </a:cubicBezTo>
                <a:cubicBezTo>
                  <a:pt x="7625" y="24114"/>
                  <a:pt x="7625" y="24168"/>
                  <a:pt x="7625" y="24189"/>
                </a:cubicBezTo>
                <a:lnTo>
                  <a:pt x="7625" y="24189"/>
                </a:lnTo>
                <a:cubicBezTo>
                  <a:pt x="7285" y="23742"/>
                  <a:pt x="6973" y="23260"/>
                  <a:pt x="6586" y="22825"/>
                </a:cubicBezTo>
                <a:lnTo>
                  <a:pt x="6586" y="22825"/>
                </a:lnTo>
                <a:cubicBezTo>
                  <a:pt x="6586" y="22845"/>
                  <a:pt x="6586" y="22881"/>
                  <a:pt x="6586" y="22881"/>
                </a:cubicBezTo>
                <a:cubicBezTo>
                  <a:pt x="6863" y="23228"/>
                  <a:pt x="7140" y="23713"/>
                  <a:pt x="7279" y="23921"/>
                </a:cubicBezTo>
                <a:cubicBezTo>
                  <a:pt x="7418" y="24129"/>
                  <a:pt x="7556" y="24198"/>
                  <a:pt x="7625" y="24198"/>
                </a:cubicBezTo>
                <a:cubicBezTo>
                  <a:pt x="7625" y="24198"/>
                  <a:pt x="7625" y="24195"/>
                  <a:pt x="7625" y="24189"/>
                </a:cubicBezTo>
                <a:lnTo>
                  <a:pt x="7625" y="24189"/>
                </a:lnTo>
                <a:cubicBezTo>
                  <a:pt x="7705" y="24294"/>
                  <a:pt x="7786" y="24396"/>
                  <a:pt x="7870" y="24496"/>
                </a:cubicBezTo>
                <a:lnTo>
                  <a:pt x="7870" y="24496"/>
                </a:lnTo>
                <a:cubicBezTo>
                  <a:pt x="7899" y="24281"/>
                  <a:pt x="7887" y="24067"/>
                  <a:pt x="7833" y="23852"/>
                </a:cubicBezTo>
                <a:cubicBezTo>
                  <a:pt x="7903" y="23783"/>
                  <a:pt x="7972" y="23644"/>
                  <a:pt x="7903" y="23505"/>
                </a:cubicBezTo>
                <a:cubicBezTo>
                  <a:pt x="7972" y="23505"/>
                  <a:pt x="8041" y="23436"/>
                  <a:pt x="7972" y="23367"/>
                </a:cubicBezTo>
                <a:lnTo>
                  <a:pt x="7972" y="23367"/>
                </a:lnTo>
                <a:cubicBezTo>
                  <a:pt x="8026" y="23376"/>
                  <a:pt x="8078" y="23380"/>
                  <a:pt x="8130" y="23380"/>
                </a:cubicBezTo>
                <a:cubicBezTo>
                  <a:pt x="8475" y="23380"/>
                  <a:pt x="8761" y="23183"/>
                  <a:pt x="8943" y="22881"/>
                </a:cubicBezTo>
                <a:cubicBezTo>
                  <a:pt x="9220" y="22258"/>
                  <a:pt x="9150" y="21564"/>
                  <a:pt x="8804" y="21010"/>
                </a:cubicBezTo>
                <a:cubicBezTo>
                  <a:pt x="8641" y="20724"/>
                  <a:pt x="8309" y="20510"/>
                  <a:pt x="8008" y="20510"/>
                </a:cubicBezTo>
                <a:close/>
                <a:moveTo>
                  <a:pt x="20682" y="24338"/>
                </a:moveTo>
                <a:lnTo>
                  <a:pt x="20682" y="24338"/>
                </a:lnTo>
                <a:cubicBezTo>
                  <a:pt x="20669" y="24397"/>
                  <a:pt x="20656" y="24457"/>
                  <a:pt x="20644" y="24516"/>
                </a:cubicBezTo>
                <a:lnTo>
                  <a:pt x="20644" y="24516"/>
                </a:lnTo>
                <a:cubicBezTo>
                  <a:pt x="20652" y="24596"/>
                  <a:pt x="20657" y="24675"/>
                  <a:pt x="20657" y="24753"/>
                </a:cubicBezTo>
                <a:cubicBezTo>
                  <a:pt x="20657" y="24614"/>
                  <a:pt x="20666" y="24475"/>
                  <a:pt x="20682" y="24338"/>
                </a:cubicBezTo>
                <a:close/>
                <a:moveTo>
                  <a:pt x="18362" y="22940"/>
                </a:moveTo>
                <a:cubicBezTo>
                  <a:pt x="18410" y="22940"/>
                  <a:pt x="18459" y="22944"/>
                  <a:pt x="18508" y="22951"/>
                </a:cubicBezTo>
                <a:cubicBezTo>
                  <a:pt x="19063" y="23089"/>
                  <a:pt x="19410" y="23644"/>
                  <a:pt x="19202" y="24198"/>
                </a:cubicBezTo>
                <a:lnTo>
                  <a:pt x="19202" y="24268"/>
                </a:lnTo>
                <a:cubicBezTo>
                  <a:pt x="19173" y="24239"/>
                  <a:pt x="19132" y="24222"/>
                  <a:pt x="19100" y="24222"/>
                </a:cubicBezTo>
                <a:cubicBezTo>
                  <a:pt x="19053" y="24222"/>
                  <a:pt x="19022" y="24256"/>
                  <a:pt x="19063" y="24337"/>
                </a:cubicBezTo>
                <a:cubicBezTo>
                  <a:pt x="19063" y="24406"/>
                  <a:pt x="19063" y="24476"/>
                  <a:pt x="19132" y="24545"/>
                </a:cubicBezTo>
                <a:cubicBezTo>
                  <a:pt x="18947" y="24730"/>
                  <a:pt x="18763" y="24853"/>
                  <a:pt x="18557" y="24853"/>
                </a:cubicBezTo>
                <a:cubicBezTo>
                  <a:pt x="18455" y="24853"/>
                  <a:pt x="18347" y="24822"/>
                  <a:pt x="18231" y="24753"/>
                </a:cubicBezTo>
                <a:cubicBezTo>
                  <a:pt x="17885" y="24476"/>
                  <a:pt x="17677" y="24129"/>
                  <a:pt x="17607" y="23713"/>
                </a:cubicBezTo>
                <a:cubicBezTo>
                  <a:pt x="17545" y="23215"/>
                  <a:pt x="17931" y="22940"/>
                  <a:pt x="18362" y="22940"/>
                </a:cubicBezTo>
                <a:close/>
                <a:moveTo>
                  <a:pt x="7870" y="24496"/>
                </a:moveTo>
                <a:cubicBezTo>
                  <a:pt x="7861" y="24559"/>
                  <a:pt x="7849" y="24621"/>
                  <a:pt x="7833" y="24684"/>
                </a:cubicBezTo>
                <a:cubicBezTo>
                  <a:pt x="7833" y="24753"/>
                  <a:pt x="7833" y="24753"/>
                  <a:pt x="7833" y="24822"/>
                </a:cubicBezTo>
                <a:cubicBezTo>
                  <a:pt x="7829" y="24831"/>
                  <a:pt x="7825" y="24840"/>
                  <a:pt x="7821" y="24849"/>
                </a:cubicBezTo>
                <a:lnTo>
                  <a:pt x="7821" y="24849"/>
                </a:lnTo>
                <a:cubicBezTo>
                  <a:pt x="7828" y="24859"/>
                  <a:pt x="7833" y="24873"/>
                  <a:pt x="7833" y="24892"/>
                </a:cubicBezTo>
                <a:cubicBezTo>
                  <a:pt x="7852" y="24929"/>
                  <a:pt x="7871" y="24946"/>
                  <a:pt x="7888" y="24946"/>
                </a:cubicBezTo>
                <a:cubicBezTo>
                  <a:pt x="7935" y="24946"/>
                  <a:pt x="7972" y="24817"/>
                  <a:pt x="7972" y="24614"/>
                </a:cubicBezTo>
                <a:cubicBezTo>
                  <a:pt x="7937" y="24575"/>
                  <a:pt x="7903" y="24536"/>
                  <a:pt x="7870" y="24496"/>
                </a:cubicBezTo>
                <a:close/>
                <a:moveTo>
                  <a:pt x="7678" y="24765"/>
                </a:moveTo>
                <a:cubicBezTo>
                  <a:pt x="7597" y="24765"/>
                  <a:pt x="7507" y="24863"/>
                  <a:pt x="7556" y="24961"/>
                </a:cubicBezTo>
                <a:cubicBezTo>
                  <a:pt x="7625" y="25030"/>
                  <a:pt x="7625" y="25100"/>
                  <a:pt x="7625" y="25169"/>
                </a:cubicBezTo>
                <a:lnTo>
                  <a:pt x="7625" y="25238"/>
                </a:lnTo>
                <a:lnTo>
                  <a:pt x="7695" y="25308"/>
                </a:lnTo>
                <a:cubicBezTo>
                  <a:pt x="7760" y="25178"/>
                  <a:pt x="7764" y="24987"/>
                  <a:pt x="7821" y="24849"/>
                </a:cubicBezTo>
                <a:lnTo>
                  <a:pt x="7821" y="24849"/>
                </a:lnTo>
                <a:cubicBezTo>
                  <a:pt x="7801" y="24822"/>
                  <a:pt x="7764" y="24822"/>
                  <a:pt x="7764" y="24822"/>
                </a:cubicBezTo>
                <a:cubicBezTo>
                  <a:pt x="7744" y="24782"/>
                  <a:pt x="7712" y="24765"/>
                  <a:pt x="7678" y="24765"/>
                </a:cubicBezTo>
                <a:close/>
                <a:moveTo>
                  <a:pt x="7695" y="25308"/>
                </a:moveTo>
                <a:cubicBezTo>
                  <a:pt x="7695" y="25308"/>
                  <a:pt x="7625" y="25377"/>
                  <a:pt x="7625" y="25377"/>
                </a:cubicBezTo>
                <a:cubicBezTo>
                  <a:pt x="7824" y="25675"/>
                  <a:pt x="8023" y="26008"/>
                  <a:pt x="8247" y="26301"/>
                </a:cubicBezTo>
                <a:lnTo>
                  <a:pt x="8247" y="26301"/>
                </a:lnTo>
                <a:cubicBezTo>
                  <a:pt x="8279" y="26311"/>
                  <a:pt x="8310" y="26322"/>
                  <a:pt x="8342" y="26332"/>
                </a:cubicBezTo>
                <a:lnTo>
                  <a:pt x="8342" y="26332"/>
                </a:lnTo>
                <a:cubicBezTo>
                  <a:pt x="8223" y="26175"/>
                  <a:pt x="8103" y="26019"/>
                  <a:pt x="7972" y="25862"/>
                </a:cubicBezTo>
                <a:cubicBezTo>
                  <a:pt x="7972" y="25820"/>
                  <a:pt x="7998" y="25803"/>
                  <a:pt x="8018" y="25797"/>
                </a:cubicBezTo>
                <a:lnTo>
                  <a:pt x="8018" y="25797"/>
                </a:lnTo>
                <a:cubicBezTo>
                  <a:pt x="8181" y="26001"/>
                  <a:pt x="8453" y="26352"/>
                  <a:pt x="8402" y="26352"/>
                </a:cubicBezTo>
                <a:cubicBezTo>
                  <a:pt x="8399" y="26352"/>
                  <a:pt x="8394" y="26350"/>
                  <a:pt x="8388" y="26347"/>
                </a:cubicBezTo>
                <a:cubicBezTo>
                  <a:pt x="8373" y="26342"/>
                  <a:pt x="8357" y="26337"/>
                  <a:pt x="8342" y="26332"/>
                </a:cubicBezTo>
                <a:lnTo>
                  <a:pt x="8342" y="26332"/>
                </a:lnTo>
                <a:cubicBezTo>
                  <a:pt x="8445" y="26469"/>
                  <a:pt x="8547" y="26606"/>
                  <a:pt x="8651" y="26743"/>
                </a:cubicBezTo>
                <a:lnTo>
                  <a:pt x="8651" y="26743"/>
                </a:lnTo>
                <a:cubicBezTo>
                  <a:pt x="8747" y="26780"/>
                  <a:pt x="8844" y="26818"/>
                  <a:pt x="8940" y="26858"/>
                </a:cubicBezTo>
                <a:lnTo>
                  <a:pt x="8940" y="26858"/>
                </a:lnTo>
                <a:cubicBezTo>
                  <a:pt x="8640" y="26500"/>
                  <a:pt x="8341" y="26142"/>
                  <a:pt x="8041" y="25793"/>
                </a:cubicBezTo>
                <a:cubicBezTo>
                  <a:pt x="8041" y="25793"/>
                  <a:pt x="8031" y="25793"/>
                  <a:pt x="8018" y="25797"/>
                </a:cubicBezTo>
                <a:lnTo>
                  <a:pt x="8018" y="25797"/>
                </a:lnTo>
                <a:cubicBezTo>
                  <a:pt x="7951" y="25713"/>
                  <a:pt x="7903" y="25654"/>
                  <a:pt x="7903" y="25654"/>
                </a:cubicBezTo>
                <a:cubicBezTo>
                  <a:pt x="7833" y="25585"/>
                  <a:pt x="7764" y="25446"/>
                  <a:pt x="7695" y="25308"/>
                </a:cubicBezTo>
                <a:close/>
                <a:moveTo>
                  <a:pt x="9334" y="27029"/>
                </a:moveTo>
                <a:cubicBezTo>
                  <a:pt x="9342" y="27033"/>
                  <a:pt x="9350" y="27037"/>
                  <a:pt x="9358" y="27040"/>
                </a:cubicBezTo>
                <a:cubicBezTo>
                  <a:pt x="9350" y="27036"/>
                  <a:pt x="9342" y="27033"/>
                  <a:pt x="9334" y="27029"/>
                </a:cubicBezTo>
                <a:close/>
                <a:moveTo>
                  <a:pt x="8555" y="26707"/>
                </a:moveTo>
                <a:cubicBezTo>
                  <a:pt x="8551" y="26769"/>
                  <a:pt x="8504" y="26833"/>
                  <a:pt x="8457" y="26833"/>
                </a:cubicBezTo>
                <a:cubicBezTo>
                  <a:pt x="8665" y="26902"/>
                  <a:pt x="8804" y="26971"/>
                  <a:pt x="8943" y="27110"/>
                </a:cubicBezTo>
                <a:cubicBezTo>
                  <a:pt x="8841" y="26988"/>
                  <a:pt x="8745" y="26865"/>
                  <a:pt x="8651" y="26743"/>
                </a:cubicBezTo>
                <a:lnTo>
                  <a:pt x="8651" y="26743"/>
                </a:lnTo>
                <a:cubicBezTo>
                  <a:pt x="8619" y="26731"/>
                  <a:pt x="8587" y="26719"/>
                  <a:pt x="8555" y="26707"/>
                </a:cubicBezTo>
                <a:close/>
                <a:moveTo>
                  <a:pt x="5376" y="24527"/>
                </a:moveTo>
                <a:cubicBezTo>
                  <a:pt x="4833" y="24527"/>
                  <a:pt x="4338" y="24901"/>
                  <a:pt x="4229" y="25446"/>
                </a:cubicBezTo>
                <a:cubicBezTo>
                  <a:pt x="4133" y="26306"/>
                  <a:pt x="5157" y="27133"/>
                  <a:pt x="6007" y="27133"/>
                </a:cubicBezTo>
                <a:cubicBezTo>
                  <a:pt x="6390" y="27133"/>
                  <a:pt x="6738" y="26965"/>
                  <a:pt x="6932" y="26555"/>
                </a:cubicBezTo>
                <a:cubicBezTo>
                  <a:pt x="6983" y="26454"/>
                  <a:pt x="6922" y="26389"/>
                  <a:pt x="6859" y="26389"/>
                </a:cubicBezTo>
                <a:cubicBezTo>
                  <a:pt x="6836" y="26389"/>
                  <a:pt x="6812" y="26398"/>
                  <a:pt x="6794" y="26417"/>
                </a:cubicBezTo>
                <a:cubicBezTo>
                  <a:pt x="6558" y="26652"/>
                  <a:pt x="6259" y="26792"/>
                  <a:pt x="5960" y="26792"/>
                </a:cubicBezTo>
                <a:cubicBezTo>
                  <a:pt x="5820" y="26792"/>
                  <a:pt x="5679" y="26761"/>
                  <a:pt x="5546" y="26694"/>
                </a:cubicBezTo>
                <a:cubicBezTo>
                  <a:pt x="5061" y="26555"/>
                  <a:pt x="4783" y="26209"/>
                  <a:pt x="4575" y="25793"/>
                </a:cubicBezTo>
                <a:cubicBezTo>
                  <a:pt x="4368" y="25169"/>
                  <a:pt x="4922" y="24892"/>
                  <a:pt x="5477" y="24892"/>
                </a:cubicBezTo>
                <a:cubicBezTo>
                  <a:pt x="5823" y="24961"/>
                  <a:pt x="6170" y="25100"/>
                  <a:pt x="6447" y="25377"/>
                </a:cubicBezTo>
                <a:cubicBezTo>
                  <a:pt x="6655" y="25654"/>
                  <a:pt x="6794" y="26001"/>
                  <a:pt x="6724" y="26347"/>
                </a:cubicBezTo>
                <a:cubicBezTo>
                  <a:pt x="6724" y="26382"/>
                  <a:pt x="6742" y="26399"/>
                  <a:pt x="6759" y="26399"/>
                </a:cubicBezTo>
                <a:cubicBezTo>
                  <a:pt x="6776" y="26399"/>
                  <a:pt x="6794" y="26382"/>
                  <a:pt x="6794" y="26347"/>
                </a:cubicBezTo>
                <a:cubicBezTo>
                  <a:pt x="6863" y="26347"/>
                  <a:pt x="6932" y="26278"/>
                  <a:pt x="6932" y="26209"/>
                </a:cubicBezTo>
                <a:cubicBezTo>
                  <a:pt x="6932" y="26278"/>
                  <a:pt x="7002" y="26347"/>
                  <a:pt x="7071" y="26347"/>
                </a:cubicBezTo>
                <a:cubicBezTo>
                  <a:pt x="7566" y="26392"/>
                  <a:pt x="8060" y="26525"/>
                  <a:pt x="8555" y="26707"/>
                </a:cubicBezTo>
                <a:lnTo>
                  <a:pt x="8555" y="26707"/>
                </a:lnTo>
                <a:cubicBezTo>
                  <a:pt x="8557" y="26677"/>
                  <a:pt x="8549" y="26647"/>
                  <a:pt x="8527" y="26625"/>
                </a:cubicBezTo>
                <a:cubicBezTo>
                  <a:pt x="8428" y="26526"/>
                  <a:pt x="8336" y="26417"/>
                  <a:pt x="8247" y="26301"/>
                </a:cubicBezTo>
                <a:lnTo>
                  <a:pt x="8247" y="26301"/>
                </a:lnTo>
                <a:cubicBezTo>
                  <a:pt x="7866" y="26177"/>
                  <a:pt x="7448" y="26047"/>
                  <a:pt x="7140" y="25862"/>
                </a:cubicBezTo>
                <a:lnTo>
                  <a:pt x="7071" y="25862"/>
                </a:lnTo>
                <a:cubicBezTo>
                  <a:pt x="7071" y="25308"/>
                  <a:pt x="6239" y="24753"/>
                  <a:pt x="5823" y="24614"/>
                </a:cubicBezTo>
                <a:cubicBezTo>
                  <a:pt x="5675" y="24555"/>
                  <a:pt x="5524" y="24527"/>
                  <a:pt x="5376" y="24527"/>
                </a:cubicBezTo>
                <a:close/>
                <a:moveTo>
                  <a:pt x="8940" y="26858"/>
                </a:moveTo>
                <a:cubicBezTo>
                  <a:pt x="9051" y="26991"/>
                  <a:pt x="9162" y="27124"/>
                  <a:pt x="9274" y="27256"/>
                </a:cubicBezTo>
                <a:lnTo>
                  <a:pt x="9274" y="27256"/>
                </a:lnTo>
                <a:cubicBezTo>
                  <a:pt x="9256" y="27230"/>
                  <a:pt x="9238" y="27205"/>
                  <a:pt x="9220" y="27179"/>
                </a:cubicBezTo>
                <a:cubicBezTo>
                  <a:pt x="9169" y="27078"/>
                  <a:pt x="9193" y="27013"/>
                  <a:pt x="9263" y="27013"/>
                </a:cubicBezTo>
                <a:cubicBezTo>
                  <a:pt x="9283" y="27013"/>
                  <a:pt x="9307" y="27018"/>
                  <a:pt x="9334" y="27029"/>
                </a:cubicBezTo>
                <a:lnTo>
                  <a:pt x="9334" y="27029"/>
                </a:lnTo>
                <a:cubicBezTo>
                  <a:pt x="9202" y="26970"/>
                  <a:pt x="9071" y="26912"/>
                  <a:pt x="8940" y="26858"/>
                </a:cubicBezTo>
                <a:close/>
                <a:moveTo>
                  <a:pt x="9487" y="27509"/>
                </a:moveTo>
                <a:lnTo>
                  <a:pt x="9487" y="27509"/>
                </a:lnTo>
                <a:cubicBezTo>
                  <a:pt x="9679" y="27679"/>
                  <a:pt x="10043" y="27933"/>
                  <a:pt x="10121" y="28011"/>
                </a:cubicBezTo>
                <a:lnTo>
                  <a:pt x="10386" y="28238"/>
                </a:lnTo>
                <a:lnTo>
                  <a:pt x="10386" y="28238"/>
                </a:lnTo>
                <a:cubicBezTo>
                  <a:pt x="10380" y="28219"/>
                  <a:pt x="10374" y="28199"/>
                  <a:pt x="10368" y="28178"/>
                </a:cubicBezTo>
                <a:lnTo>
                  <a:pt x="10368" y="28178"/>
                </a:lnTo>
                <a:cubicBezTo>
                  <a:pt x="10445" y="28261"/>
                  <a:pt x="10523" y="28344"/>
                  <a:pt x="10606" y="28427"/>
                </a:cubicBezTo>
                <a:lnTo>
                  <a:pt x="10386" y="28238"/>
                </a:lnTo>
                <a:lnTo>
                  <a:pt x="10386" y="28238"/>
                </a:lnTo>
                <a:cubicBezTo>
                  <a:pt x="10436" y="28397"/>
                  <a:pt x="10486" y="28553"/>
                  <a:pt x="10537" y="28704"/>
                </a:cubicBezTo>
                <a:cubicBezTo>
                  <a:pt x="10187" y="28325"/>
                  <a:pt x="9837" y="27922"/>
                  <a:pt x="9487" y="27509"/>
                </a:cubicBezTo>
                <a:close/>
                <a:moveTo>
                  <a:pt x="9581" y="23383"/>
                </a:moveTo>
                <a:cubicBezTo>
                  <a:pt x="9439" y="23383"/>
                  <a:pt x="9295" y="23400"/>
                  <a:pt x="9150" y="23436"/>
                </a:cubicBezTo>
                <a:cubicBezTo>
                  <a:pt x="9012" y="23436"/>
                  <a:pt x="9081" y="23575"/>
                  <a:pt x="9150" y="23575"/>
                </a:cubicBezTo>
                <a:cubicBezTo>
                  <a:pt x="9774" y="23783"/>
                  <a:pt x="10398" y="23852"/>
                  <a:pt x="10745" y="24476"/>
                </a:cubicBezTo>
                <a:cubicBezTo>
                  <a:pt x="11022" y="24892"/>
                  <a:pt x="10953" y="25446"/>
                  <a:pt x="10745" y="25862"/>
                </a:cubicBezTo>
                <a:cubicBezTo>
                  <a:pt x="10586" y="26074"/>
                  <a:pt x="10427" y="26164"/>
                  <a:pt x="10299" y="26164"/>
                </a:cubicBezTo>
                <a:cubicBezTo>
                  <a:pt x="10260" y="26164"/>
                  <a:pt x="10223" y="26156"/>
                  <a:pt x="10190" y="26139"/>
                </a:cubicBezTo>
                <a:lnTo>
                  <a:pt x="10121" y="26001"/>
                </a:lnTo>
                <a:cubicBezTo>
                  <a:pt x="10070" y="25899"/>
                  <a:pt x="9982" y="25835"/>
                  <a:pt x="9884" y="25835"/>
                </a:cubicBezTo>
                <a:cubicBezTo>
                  <a:pt x="9849" y="25835"/>
                  <a:pt x="9811" y="25843"/>
                  <a:pt x="9774" y="25862"/>
                </a:cubicBezTo>
                <a:cubicBezTo>
                  <a:pt x="9636" y="25723"/>
                  <a:pt x="9497" y="25515"/>
                  <a:pt x="9428" y="25308"/>
                </a:cubicBezTo>
                <a:cubicBezTo>
                  <a:pt x="9358" y="24822"/>
                  <a:pt x="9358" y="24406"/>
                  <a:pt x="9428" y="23921"/>
                </a:cubicBezTo>
                <a:cubicBezTo>
                  <a:pt x="9428" y="23852"/>
                  <a:pt x="9358" y="23852"/>
                  <a:pt x="9289" y="23852"/>
                </a:cubicBezTo>
                <a:cubicBezTo>
                  <a:pt x="9012" y="24476"/>
                  <a:pt x="8943" y="25169"/>
                  <a:pt x="9220" y="25793"/>
                </a:cubicBezTo>
                <a:cubicBezTo>
                  <a:pt x="9358" y="26001"/>
                  <a:pt x="9566" y="26209"/>
                  <a:pt x="9774" y="26347"/>
                </a:cubicBezTo>
                <a:cubicBezTo>
                  <a:pt x="9844" y="26486"/>
                  <a:pt x="9913" y="26625"/>
                  <a:pt x="9982" y="26694"/>
                </a:cubicBezTo>
                <a:cubicBezTo>
                  <a:pt x="10083" y="27198"/>
                  <a:pt x="10220" y="27701"/>
                  <a:pt x="10368" y="28178"/>
                </a:cubicBezTo>
                <a:lnTo>
                  <a:pt x="10368" y="28178"/>
                </a:lnTo>
                <a:cubicBezTo>
                  <a:pt x="10123" y="27915"/>
                  <a:pt x="9899" y="27651"/>
                  <a:pt x="9636" y="27387"/>
                </a:cubicBezTo>
                <a:lnTo>
                  <a:pt x="9566" y="27387"/>
                </a:lnTo>
                <a:cubicBezTo>
                  <a:pt x="9486" y="27360"/>
                  <a:pt x="9433" y="27348"/>
                  <a:pt x="9403" y="27348"/>
                </a:cubicBezTo>
                <a:cubicBezTo>
                  <a:pt x="9379" y="27348"/>
                  <a:pt x="9368" y="27356"/>
                  <a:pt x="9369" y="27369"/>
                </a:cubicBezTo>
                <a:lnTo>
                  <a:pt x="9369" y="27369"/>
                </a:lnTo>
                <a:cubicBezTo>
                  <a:pt x="9408" y="27416"/>
                  <a:pt x="9448" y="27462"/>
                  <a:pt x="9487" y="27509"/>
                </a:cubicBezTo>
                <a:lnTo>
                  <a:pt x="9487" y="27509"/>
                </a:lnTo>
                <a:cubicBezTo>
                  <a:pt x="9417" y="27447"/>
                  <a:pt x="9370" y="27396"/>
                  <a:pt x="9369" y="27369"/>
                </a:cubicBezTo>
                <a:lnTo>
                  <a:pt x="9369" y="27369"/>
                </a:lnTo>
                <a:cubicBezTo>
                  <a:pt x="9337" y="27331"/>
                  <a:pt x="9305" y="27294"/>
                  <a:pt x="9274" y="27256"/>
                </a:cubicBezTo>
                <a:lnTo>
                  <a:pt x="9274" y="27256"/>
                </a:lnTo>
                <a:cubicBezTo>
                  <a:pt x="9841" y="28058"/>
                  <a:pt x="10520" y="28750"/>
                  <a:pt x="11311" y="29382"/>
                </a:cubicBezTo>
                <a:lnTo>
                  <a:pt x="11311" y="29382"/>
                </a:lnTo>
                <a:cubicBezTo>
                  <a:pt x="10723" y="28505"/>
                  <a:pt x="10394" y="27560"/>
                  <a:pt x="10260" y="26486"/>
                </a:cubicBezTo>
                <a:cubicBezTo>
                  <a:pt x="10468" y="26486"/>
                  <a:pt x="10606" y="26417"/>
                  <a:pt x="10745" y="26278"/>
                </a:cubicBezTo>
                <a:cubicBezTo>
                  <a:pt x="11299" y="25793"/>
                  <a:pt x="11438" y="25030"/>
                  <a:pt x="11161" y="24406"/>
                </a:cubicBezTo>
                <a:cubicBezTo>
                  <a:pt x="10874" y="23776"/>
                  <a:pt x="10256" y="23383"/>
                  <a:pt x="9581" y="23383"/>
                </a:cubicBezTo>
                <a:close/>
                <a:moveTo>
                  <a:pt x="11854" y="29883"/>
                </a:moveTo>
                <a:cubicBezTo>
                  <a:pt x="11854" y="29886"/>
                  <a:pt x="11854" y="29888"/>
                  <a:pt x="11854" y="29891"/>
                </a:cubicBezTo>
                <a:lnTo>
                  <a:pt x="11854" y="29891"/>
                </a:lnTo>
                <a:cubicBezTo>
                  <a:pt x="11900" y="29932"/>
                  <a:pt x="11946" y="29975"/>
                  <a:pt x="11993" y="30021"/>
                </a:cubicBezTo>
                <a:cubicBezTo>
                  <a:pt x="12200" y="30189"/>
                  <a:pt x="12415" y="30353"/>
                  <a:pt x="12635" y="30515"/>
                </a:cubicBezTo>
                <a:lnTo>
                  <a:pt x="12635" y="30515"/>
                </a:lnTo>
                <a:cubicBezTo>
                  <a:pt x="12582" y="30466"/>
                  <a:pt x="12530" y="30417"/>
                  <a:pt x="12478" y="30368"/>
                </a:cubicBezTo>
                <a:cubicBezTo>
                  <a:pt x="12270" y="30229"/>
                  <a:pt x="12062" y="30091"/>
                  <a:pt x="11854" y="29883"/>
                </a:cubicBezTo>
                <a:close/>
                <a:moveTo>
                  <a:pt x="21791" y="28378"/>
                </a:moveTo>
                <a:lnTo>
                  <a:pt x="21791" y="28378"/>
                </a:lnTo>
                <a:cubicBezTo>
                  <a:pt x="21437" y="29085"/>
                  <a:pt x="21084" y="29797"/>
                  <a:pt x="20731" y="30556"/>
                </a:cubicBezTo>
                <a:lnTo>
                  <a:pt x="20731" y="30556"/>
                </a:lnTo>
                <a:cubicBezTo>
                  <a:pt x="20746" y="30378"/>
                  <a:pt x="20806" y="30200"/>
                  <a:pt x="20865" y="30021"/>
                </a:cubicBezTo>
                <a:cubicBezTo>
                  <a:pt x="21073" y="29605"/>
                  <a:pt x="21281" y="29120"/>
                  <a:pt x="21558" y="28704"/>
                </a:cubicBezTo>
                <a:cubicBezTo>
                  <a:pt x="21641" y="28581"/>
                  <a:pt x="21723" y="28482"/>
                  <a:pt x="21791" y="28378"/>
                </a:cubicBezTo>
                <a:close/>
                <a:moveTo>
                  <a:pt x="7697" y="29514"/>
                </a:moveTo>
                <a:cubicBezTo>
                  <a:pt x="7795" y="29514"/>
                  <a:pt x="7889" y="29522"/>
                  <a:pt x="7972" y="29536"/>
                </a:cubicBezTo>
                <a:cubicBezTo>
                  <a:pt x="8457" y="29605"/>
                  <a:pt x="9012" y="29813"/>
                  <a:pt x="9497" y="30021"/>
                </a:cubicBezTo>
                <a:cubicBezTo>
                  <a:pt x="9566" y="30506"/>
                  <a:pt x="9289" y="30922"/>
                  <a:pt x="8804" y="31061"/>
                </a:cubicBezTo>
                <a:lnTo>
                  <a:pt x="8873" y="31061"/>
                </a:lnTo>
                <a:cubicBezTo>
                  <a:pt x="8698" y="31105"/>
                  <a:pt x="8515" y="31128"/>
                  <a:pt x="8332" y="31128"/>
                </a:cubicBezTo>
                <a:cubicBezTo>
                  <a:pt x="7937" y="31128"/>
                  <a:pt x="7541" y="31021"/>
                  <a:pt x="7210" y="30784"/>
                </a:cubicBezTo>
                <a:cubicBezTo>
                  <a:pt x="7002" y="30645"/>
                  <a:pt x="6863" y="30368"/>
                  <a:pt x="6863" y="30091"/>
                </a:cubicBezTo>
                <a:cubicBezTo>
                  <a:pt x="6863" y="29647"/>
                  <a:pt x="7307" y="29514"/>
                  <a:pt x="7697" y="29514"/>
                </a:cubicBezTo>
                <a:close/>
                <a:moveTo>
                  <a:pt x="7764" y="29103"/>
                </a:moveTo>
                <a:cubicBezTo>
                  <a:pt x="7649" y="29103"/>
                  <a:pt x="7533" y="29108"/>
                  <a:pt x="7418" y="29120"/>
                </a:cubicBezTo>
                <a:cubicBezTo>
                  <a:pt x="6586" y="29189"/>
                  <a:pt x="6170" y="30229"/>
                  <a:pt x="6794" y="30853"/>
                </a:cubicBezTo>
                <a:cubicBezTo>
                  <a:pt x="7096" y="31231"/>
                  <a:pt x="7609" y="31398"/>
                  <a:pt x="8129" y="31398"/>
                </a:cubicBezTo>
                <a:cubicBezTo>
                  <a:pt x="9041" y="31398"/>
                  <a:pt x="9976" y="30885"/>
                  <a:pt x="9844" y="30091"/>
                </a:cubicBezTo>
                <a:lnTo>
                  <a:pt x="9913" y="30091"/>
                </a:lnTo>
                <a:cubicBezTo>
                  <a:pt x="9948" y="30125"/>
                  <a:pt x="9965" y="30142"/>
                  <a:pt x="9982" y="30142"/>
                </a:cubicBezTo>
                <a:cubicBezTo>
                  <a:pt x="10000" y="30142"/>
                  <a:pt x="10017" y="30125"/>
                  <a:pt x="10052" y="30091"/>
                </a:cubicBezTo>
                <a:cubicBezTo>
                  <a:pt x="10260" y="30091"/>
                  <a:pt x="10398" y="30091"/>
                  <a:pt x="10537" y="29952"/>
                </a:cubicBezTo>
                <a:cubicBezTo>
                  <a:pt x="10883" y="29883"/>
                  <a:pt x="11161" y="29813"/>
                  <a:pt x="11507" y="29813"/>
                </a:cubicBezTo>
                <a:lnTo>
                  <a:pt x="11715" y="30021"/>
                </a:lnTo>
                <a:cubicBezTo>
                  <a:pt x="11715" y="30041"/>
                  <a:pt x="11727" y="30050"/>
                  <a:pt x="11744" y="30050"/>
                </a:cubicBezTo>
                <a:cubicBezTo>
                  <a:pt x="11785" y="30050"/>
                  <a:pt x="11854" y="30001"/>
                  <a:pt x="11854" y="29952"/>
                </a:cubicBezTo>
                <a:cubicBezTo>
                  <a:pt x="11819" y="29917"/>
                  <a:pt x="11819" y="29917"/>
                  <a:pt x="11828" y="29917"/>
                </a:cubicBezTo>
                <a:cubicBezTo>
                  <a:pt x="11836" y="29917"/>
                  <a:pt x="11851" y="29917"/>
                  <a:pt x="11854" y="29891"/>
                </a:cubicBezTo>
                <a:lnTo>
                  <a:pt x="11854" y="29891"/>
                </a:lnTo>
                <a:cubicBezTo>
                  <a:pt x="11692" y="29748"/>
                  <a:pt x="11530" y="29628"/>
                  <a:pt x="11369" y="29467"/>
                </a:cubicBezTo>
                <a:lnTo>
                  <a:pt x="11369" y="29467"/>
                </a:lnTo>
                <a:lnTo>
                  <a:pt x="11507" y="29536"/>
                </a:lnTo>
                <a:cubicBezTo>
                  <a:pt x="11441" y="29485"/>
                  <a:pt x="11376" y="29434"/>
                  <a:pt x="11311" y="29382"/>
                </a:cubicBezTo>
                <a:lnTo>
                  <a:pt x="11311" y="29382"/>
                </a:lnTo>
                <a:cubicBezTo>
                  <a:pt x="11330" y="29410"/>
                  <a:pt x="11349" y="29439"/>
                  <a:pt x="11369" y="29467"/>
                </a:cubicBezTo>
                <a:cubicBezTo>
                  <a:pt x="11342" y="29453"/>
                  <a:pt x="11318" y="29448"/>
                  <a:pt x="11297" y="29448"/>
                </a:cubicBezTo>
                <a:cubicBezTo>
                  <a:pt x="11209" y="29448"/>
                  <a:pt x="11174" y="29549"/>
                  <a:pt x="11230" y="29605"/>
                </a:cubicBezTo>
                <a:cubicBezTo>
                  <a:pt x="11022" y="29675"/>
                  <a:pt x="10814" y="29675"/>
                  <a:pt x="10606" y="29744"/>
                </a:cubicBezTo>
                <a:cubicBezTo>
                  <a:pt x="10606" y="29675"/>
                  <a:pt x="10468" y="29605"/>
                  <a:pt x="10398" y="29605"/>
                </a:cubicBezTo>
                <a:cubicBezTo>
                  <a:pt x="10190" y="29675"/>
                  <a:pt x="10052" y="29744"/>
                  <a:pt x="9844" y="29813"/>
                </a:cubicBezTo>
                <a:cubicBezTo>
                  <a:pt x="9774" y="29744"/>
                  <a:pt x="9636" y="29605"/>
                  <a:pt x="9566" y="29536"/>
                </a:cubicBezTo>
                <a:cubicBezTo>
                  <a:pt x="9532" y="29501"/>
                  <a:pt x="9514" y="29484"/>
                  <a:pt x="9497" y="29484"/>
                </a:cubicBezTo>
                <a:cubicBezTo>
                  <a:pt x="9480" y="29484"/>
                  <a:pt x="9462" y="29501"/>
                  <a:pt x="9428" y="29536"/>
                </a:cubicBezTo>
                <a:cubicBezTo>
                  <a:pt x="8908" y="29247"/>
                  <a:pt x="8340" y="29103"/>
                  <a:pt x="7764" y="29103"/>
                </a:cubicBezTo>
                <a:close/>
                <a:moveTo>
                  <a:pt x="14835" y="32517"/>
                </a:moveTo>
                <a:cubicBezTo>
                  <a:pt x="14873" y="32550"/>
                  <a:pt x="14912" y="32582"/>
                  <a:pt x="14951" y="32614"/>
                </a:cubicBezTo>
                <a:lnTo>
                  <a:pt x="14951" y="32614"/>
                </a:lnTo>
                <a:cubicBezTo>
                  <a:pt x="14912" y="32582"/>
                  <a:pt x="14873" y="32549"/>
                  <a:pt x="14835" y="32517"/>
                </a:cubicBezTo>
                <a:close/>
                <a:moveTo>
                  <a:pt x="24470" y="32170"/>
                </a:moveTo>
                <a:cubicBezTo>
                  <a:pt x="24401" y="32170"/>
                  <a:pt x="24401" y="32309"/>
                  <a:pt x="24470" y="32309"/>
                </a:cubicBezTo>
                <a:lnTo>
                  <a:pt x="25302" y="32309"/>
                </a:lnTo>
                <a:cubicBezTo>
                  <a:pt x="25510" y="32309"/>
                  <a:pt x="25648" y="32378"/>
                  <a:pt x="25718" y="32517"/>
                </a:cubicBezTo>
                <a:cubicBezTo>
                  <a:pt x="25787" y="32586"/>
                  <a:pt x="25787" y="32655"/>
                  <a:pt x="25718" y="32725"/>
                </a:cubicBezTo>
                <a:cubicBezTo>
                  <a:pt x="25718" y="32863"/>
                  <a:pt x="25648" y="32933"/>
                  <a:pt x="25510" y="33002"/>
                </a:cubicBezTo>
                <a:cubicBezTo>
                  <a:pt x="25331" y="33136"/>
                  <a:pt x="25094" y="33213"/>
                  <a:pt x="24874" y="33213"/>
                </a:cubicBezTo>
                <a:cubicBezTo>
                  <a:pt x="24753" y="33213"/>
                  <a:pt x="24637" y="33190"/>
                  <a:pt x="24539" y="33141"/>
                </a:cubicBezTo>
                <a:cubicBezTo>
                  <a:pt x="24262" y="33002"/>
                  <a:pt x="24054" y="32794"/>
                  <a:pt x="23985" y="32586"/>
                </a:cubicBezTo>
                <a:lnTo>
                  <a:pt x="24193" y="32586"/>
                </a:lnTo>
                <a:cubicBezTo>
                  <a:pt x="24262" y="32586"/>
                  <a:pt x="24331" y="32447"/>
                  <a:pt x="24262" y="32378"/>
                </a:cubicBezTo>
                <a:lnTo>
                  <a:pt x="24193" y="32309"/>
                </a:lnTo>
                <a:cubicBezTo>
                  <a:pt x="24193" y="32309"/>
                  <a:pt x="24262" y="32239"/>
                  <a:pt x="24262" y="32170"/>
                </a:cubicBezTo>
                <a:close/>
                <a:moveTo>
                  <a:pt x="12635" y="30515"/>
                </a:moveTo>
                <a:cubicBezTo>
                  <a:pt x="13836" y="31639"/>
                  <a:pt x="15101" y="32699"/>
                  <a:pt x="16429" y="33695"/>
                </a:cubicBezTo>
                <a:cubicBezTo>
                  <a:pt x="16498" y="33695"/>
                  <a:pt x="16498" y="33626"/>
                  <a:pt x="16498" y="33626"/>
                </a:cubicBezTo>
                <a:cubicBezTo>
                  <a:pt x="15429" y="32378"/>
                  <a:pt x="13952" y="31487"/>
                  <a:pt x="12635" y="30515"/>
                </a:cubicBezTo>
                <a:close/>
                <a:moveTo>
                  <a:pt x="14951" y="32614"/>
                </a:moveTo>
                <a:cubicBezTo>
                  <a:pt x="15744" y="33281"/>
                  <a:pt x="16534" y="34008"/>
                  <a:pt x="17261" y="34735"/>
                </a:cubicBezTo>
                <a:cubicBezTo>
                  <a:pt x="17256" y="34708"/>
                  <a:pt x="17252" y="34681"/>
                  <a:pt x="17247" y="34654"/>
                </a:cubicBezTo>
                <a:lnTo>
                  <a:pt x="17247" y="34654"/>
                </a:lnTo>
                <a:cubicBezTo>
                  <a:pt x="16993" y="34305"/>
                  <a:pt x="16711" y="33977"/>
                  <a:pt x="16429" y="33695"/>
                </a:cubicBezTo>
                <a:cubicBezTo>
                  <a:pt x="15918" y="33312"/>
                  <a:pt x="15408" y="32988"/>
                  <a:pt x="14951" y="32614"/>
                </a:cubicBezTo>
                <a:close/>
                <a:moveTo>
                  <a:pt x="18508" y="37716"/>
                </a:moveTo>
                <a:cubicBezTo>
                  <a:pt x="18605" y="38283"/>
                  <a:pt x="18699" y="38859"/>
                  <a:pt x="18799" y="39437"/>
                </a:cubicBezTo>
                <a:lnTo>
                  <a:pt x="18799" y="39437"/>
                </a:lnTo>
                <a:cubicBezTo>
                  <a:pt x="18701" y="38929"/>
                  <a:pt x="18605" y="38424"/>
                  <a:pt x="18508" y="37923"/>
                </a:cubicBezTo>
                <a:lnTo>
                  <a:pt x="18508" y="37716"/>
                </a:lnTo>
                <a:close/>
                <a:moveTo>
                  <a:pt x="8411" y="1"/>
                </a:moveTo>
                <a:cubicBezTo>
                  <a:pt x="7702" y="1"/>
                  <a:pt x="7147" y="600"/>
                  <a:pt x="7279" y="1323"/>
                </a:cubicBezTo>
                <a:cubicBezTo>
                  <a:pt x="7279" y="1358"/>
                  <a:pt x="7314" y="1375"/>
                  <a:pt x="7348" y="1375"/>
                </a:cubicBezTo>
                <a:cubicBezTo>
                  <a:pt x="7383" y="1375"/>
                  <a:pt x="7418" y="1358"/>
                  <a:pt x="7418" y="1323"/>
                </a:cubicBezTo>
                <a:cubicBezTo>
                  <a:pt x="7543" y="822"/>
                  <a:pt x="7782" y="264"/>
                  <a:pt x="8287" y="264"/>
                </a:cubicBezTo>
                <a:cubicBezTo>
                  <a:pt x="8341" y="264"/>
                  <a:pt x="8397" y="270"/>
                  <a:pt x="8457" y="284"/>
                </a:cubicBezTo>
                <a:cubicBezTo>
                  <a:pt x="9012" y="422"/>
                  <a:pt x="9358" y="907"/>
                  <a:pt x="9358" y="1462"/>
                </a:cubicBezTo>
                <a:cubicBezTo>
                  <a:pt x="9358" y="1771"/>
                  <a:pt x="9029" y="2903"/>
                  <a:pt x="8614" y="2903"/>
                </a:cubicBezTo>
                <a:cubicBezTo>
                  <a:pt x="8563" y="2903"/>
                  <a:pt x="8510" y="2886"/>
                  <a:pt x="8457" y="2848"/>
                </a:cubicBezTo>
                <a:cubicBezTo>
                  <a:pt x="8506" y="2799"/>
                  <a:pt x="8451" y="2750"/>
                  <a:pt x="8390" y="2750"/>
                </a:cubicBezTo>
                <a:cubicBezTo>
                  <a:pt x="8365" y="2750"/>
                  <a:pt x="8339" y="2759"/>
                  <a:pt x="8319" y="2779"/>
                </a:cubicBezTo>
                <a:cubicBezTo>
                  <a:pt x="8041" y="2363"/>
                  <a:pt x="7833" y="1878"/>
                  <a:pt x="7695" y="1323"/>
                </a:cubicBezTo>
                <a:cubicBezTo>
                  <a:pt x="7695" y="1300"/>
                  <a:pt x="7679" y="1292"/>
                  <a:pt x="7659" y="1292"/>
                </a:cubicBezTo>
                <a:cubicBezTo>
                  <a:pt x="7618" y="1292"/>
                  <a:pt x="7556" y="1323"/>
                  <a:pt x="7556" y="1323"/>
                </a:cubicBezTo>
                <a:cubicBezTo>
                  <a:pt x="7625" y="1809"/>
                  <a:pt x="7764" y="2224"/>
                  <a:pt x="7972" y="2640"/>
                </a:cubicBezTo>
                <a:cubicBezTo>
                  <a:pt x="7903" y="2640"/>
                  <a:pt x="7833" y="2710"/>
                  <a:pt x="7833" y="2779"/>
                </a:cubicBezTo>
                <a:cubicBezTo>
                  <a:pt x="7833" y="2918"/>
                  <a:pt x="7903" y="3056"/>
                  <a:pt x="7972" y="3195"/>
                </a:cubicBezTo>
                <a:cubicBezTo>
                  <a:pt x="7972" y="3195"/>
                  <a:pt x="7972" y="3264"/>
                  <a:pt x="8041" y="3264"/>
                </a:cubicBezTo>
                <a:lnTo>
                  <a:pt x="8111" y="3264"/>
                </a:lnTo>
                <a:cubicBezTo>
                  <a:pt x="8319" y="3957"/>
                  <a:pt x="8457" y="4720"/>
                  <a:pt x="8596" y="5482"/>
                </a:cubicBezTo>
                <a:cubicBezTo>
                  <a:pt x="8111" y="4789"/>
                  <a:pt x="7625" y="4165"/>
                  <a:pt x="7071" y="3541"/>
                </a:cubicBezTo>
                <a:cubicBezTo>
                  <a:pt x="7210" y="3264"/>
                  <a:pt x="7279" y="3056"/>
                  <a:pt x="7279" y="2779"/>
                </a:cubicBezTo>
                <a:cubicBezTo>
                  <a:pt x="7348" y="2363"/>
                  <a:pt x="7210" y="2016"/>
                  <a:pt x="6932" y="1739"/>
                </a:cubicBezTo>
                <a:cubicBezTo>
                  <a:pt x="6589" y="1339"/>
                  <a:pt x="6104" y="1080"/>
                  <a:pt x="5555" y="1080"/>
                </a:cubicBezTo>
                <a:cubicBezTo>
                  <a:pt x="5439" y="1080"/>
                  <a:pt x="5320" y="1091"/>
                  <a:pt x="5199" y="1115"/>
                </a:cubicBezTo>
                <a:cubicBezTo>
                  <a:pt x="4645" y="1323"/>
                  <a:pt x="4645" y="1809"/>
                  <a:pt x="4783" y="2224"/>
                </a:cubicBezTo>
                <a:cubicBezTo>
                  <a:pt x="4783" y="2294"/>
                  <a:pt x="4783" y="2294"/>
                  <a:pt x="4783" y="2294"/>
                </a:cubicBezTo>
                <a:cubicBezTo>
                  <a:pt x="5031" y="2850"/>
                  <a:pt x="5775" y="3793"/>
                  <a:pt x="6523" y="3793"/>
                </a:cubicBezTo>
                <a:cubicBezTo>
                  <a:pt x="6613" y="3793"/>
                  <a:pt x="6704" y="3779"/>
                  <a:pt x="6794" y="3749"/>
                </a:cubicBezTo>
                <a:cubicBezTo>
                  <a:pt x="6863" y="3749"/>
                  <a:pt x="6932" y="3680"/>
                  <a:pt x="7002" y="3680"/>
                </a:cubicBezTo>
                <a:cubicBezTo>
                  <a:pt x="7625" y="4443"/>
                  <a:pt x="8180" y="5274"/>
                  <a:pt x="8735" y="6106"/>
                </a:cubicBezTo>
                <a:cubicBezTo>
                  <a:pt x="8665" y="6106"/>
                  <a:pt x="8665" y="6176"/>
                  <a:pt x="8735" y="6176"/>
                </a:cubicBezTo>
                <a:lnTo>
                  <a:pt x="9081" y="6799"/>
                </a:lnTo>
                <a:cubicBezTo>
                  <a:pt x="8527" y="6314"/>
                  <a:pt x="7833" y="5968"/>
                  <a:pt x="7140" y="5760"/>
                </a:cubicBezTo>
                <a:lnTo>
                  <a:pt x="7071" y="5760"/>
                </a:lnTo>
                <a:lnTo>
                  <a:pt x="6863" y="5690"/>
                </a:lnTo>
                <a:cubicBezTo>
                  <a:pt x="6690" y="5171"/>
                  <a:pt x="5896" y="4760"/>
                  <a:pt x="5223" y="4760"/>
                </a:cubicBezTo>
                <a:cubicBezTo>
                  <a:pt x="4817" y="4760"/>
                  <a:pt x="4455" y="4910"/>
                  <a:pt x="4298" y="5274"/>
                </a:cubicBezTo>
                <a:cubicBezTo>
                  <a:pt x="4298" y="5274"/>
                  <a:pt x="4298" y="5305"/>
                  <a:pt x="4319" y="5305"/>
                </a:cubicBezTo>
                <a:cubicBezTo>
                  <a:pt x="4329" y="5305"/>
                  <a:pt x="4344" y="5298"/>
                  <a:pt x="4368" y="5274"/>
                </a:cubicBezTo>
                <a:lnTo>
                  <a:pt x="4575" y="5205"/>
                </a:lnTo>
                <a:cubicBezTo>
                  <a:pt x="4783" y="5829"/>
                  <a:pt x="5269" y="6245"/>
                  <a:pt x="5893" y="6453"/>
                </a:cubicBezTo>
                <a:cubicBezTo>
                  <a:pt x="5985" y="6490"/>
                  <a:pt x="6078" y="6507"/>
                  <a:pt x="6170" y="6507"/>
                </a:cubicBezTo>
                <a:cubicBezTo>
                  <a:pt x="6420" y="6507"/>
                  <a:pt x="6660" y="6379"/>
                  <a:pt x="6863" y="6176"/>
                </a:cubicBezTo>
                <a:cubicBezTo>
                  <a:pt x="6932" y="6176"/>
                  <a:pt x="7002" y="6176"/>
                  <a:pt x="7071" y="6106"/>
                </a:cubicBezTo>
                <a:cubicBezTo>
                  <a:pt x="7833" y="6384"/>
                  <a:pt x="8596" y="6730"/>
                  <a:pt x="9220" y="7215"/>
                </a:cubicBezTo>
                <a:cubicBezTo>
                  <a:pt x="9220" y="7250"/>
                  <a:pt x="9237" y="7267"/>
                  <a:pt x="9254" y="7267"/>
                </a:cubicBezTo>
                <a:cubicBezTo>
                  <a:pt x="9272" y="7267"/>
                  <a:pt x="9289" y="7250"/>
                  <a:pt x="9289" y="7215"/>
                </a:cubicBezTo>
                <a:cubicBezTo>
                  <a:pt x="9774" y="8047"/>
                  <a:pt x="10190" y="8879"/>
                  <a:pt x="10537" y="9711"/>
                </a:cubicBezTo>
                <a:cubicBezTo>
                  <a:pt x="10190" y="9434"/>
                  <a:pt x="9705" y="9226"/>
                  <a:pt x="9289" y="9156"/>
                </a:cubicBezTo>
                <a:cubicBezTo>
                  <a:pt x="9289" y="9087"/>
                  <a:pt x="9289" y="9018"/>
                  <a:pt x="9220" y="9018"/>
                </a:cubicBezTo>
                <a:cubicBezTo>
                  <a:pt x="9081" y="9018"/>
                  <a:pt x="8943" y="9087"/>
                  <a:pt x="8873" y="9087"/>
                </a:cubicBezTo>
                <a:lnTo>
                  <a:pt x="8735" y="9087"/>
                </a:lnTo>
                <a:cubicBezTo>
                  <a:pt x="8873" y="8602"/>
                  <a:pt x="8665" y="8117"/>
                  <a:pt x="8249" y="7839"/>
                </a:cubicBezTo>
                <a:cubicBezTo>
                  <a:pt x="7967" y="7637"/>
                  <a:pt x="7637" y="7530"/>
                  <a:pt x="7301" y="7530"/>
                </a:cubicBezTo>
                <a:cubicBezTo>
                  <a:pt x="7061" y="7530"/>
                  <a:pt x="6817" y="7585"/>
                  <a:pt x="6586" y="7701"/>
                </a:cubicBezTo>
                <a:cubicBezTo>
                  <a:pt x="6031" y="8047"/>
                  <a:pt x="6031" y="8879"/>
                  <a:pt x="6516" y="9226"/>
                </a:cubicBezTo>
                <a:cubicBezTo>
                  <a:pt x="6537" y="9246"/>
                  <a:pt x="6557" y="9254"/>
                  <a:pt x="6576" y="9254"/>
                </a:cubicBezTo>
                <a:cubicBezTo>
                  <a:pt x="6620" y="9254"/>
                  <a:pt x="6655" y="9205"/>
                  <a:pt x="6655" y="9156"/>
                </a:cubicBezTo>
                <a:cubicBezTo>
                  <a:pt x="6655" y="9096"/>
                  <a:pt x="6655" y="9035"/>
                  <a:pt x="6609" y="8975"/>
                </a:cubicBezTo>
                <a:lnTo>
                  <a:pt x="6609" y="8975"/>
                </a:lnTo>
                <a:cubicBezTo>
                  <a:pt x="6916" y="9317"/>
                  <a:pt x="7364" y="9514"/>
                  <a:pt x="7849" y="9514"/>
                </a:cubicBezTo>
                <a:cubicBezTo>
                  <a:pt x="8026" y="9514"/>
                  <a:pt x="8207" y="9488"/>
                  <a:pt x="8388" y="9434"/>
                </a:cubicBezTo>
                <a:cubicBezTo>
                  <a:pt x="8492" y="9538"/>
                  <a:pt x="8613" y="9590"/>
                  <a:pt x="8735" y="9590"/>
                </a:cubicBezTo>
                <a:cubicBezTo>
                  <a:pt x="8856" y="9590"/>
                  <a:pt x="8977" y="9538"/>
                  <a:pt x="9081" y="9434"/>
                </a:cubicBezTo>
                <a:cubicBezTo>
                  <a:pt x="9705" y="9642"/>
                  <a:pt x="10329" y="9919"/>
                  <a:pt x="10814" y="10335"/>
                </a:cubicBezTo>
                <a:cubicBezTo>
                  <a:pt x="11230" y="11305"/>
                  <a:pt x="11715" y="12206"/>
                  <a:pt x="11993" y="13246"/>
                </a:cubicBezTo>
                <a:lnTo>
                  <a:pt x="11854" y="13107"/>
                </a:lnTo>
                <a:cubicBezTo>
                  <a:pt x="11785" y="12969"/>
                  <a:pt x="11646" y="12899"/>
                  <a:pt x="11507" y="12830"/>
                </a:cubicBezTo>
                <a:cubicBezTo>
                  <a:pt x="11467" y="12790"/>
                  <a:pt x="11426" y="12773"/>
                  <a:pt x="11389" y="12773"/>
                </a:cubicBezTo>
                <a:cubicBezTo>
                  <a:pt x="11299" y="12773"/>
                  <a:pt x="11230" y="12871"/>
                  <a:pt x="11230" y="12969"/>
                </a:cubicBezTo>
                <a:cubicBezTo>
                  <a:pt x="10953" y="12276"/>
                  <a:pt x="10329" y="11721"/>
                  <a:pt x="9497" y="11582"/>
                </a:cubicBezTo>
                <a:cubicBezTo>
                  <a:pt x="9453" y="11576"/>
                  <a:pt x="9412" y="11573"/>
                  <a:pt x="9372" y="11573"/>
                </a:cubicBezTo>
                <a:cubicBezTo>
                  <a:pt x="8533" y="11573"/>
                  <a:pt x="8612" y="12924"/>
                  <a:pt x="8943" y="13454"/>
                </a:cubicBezTo>
                <a:cubicBezTo>
                  <a:pt x="9202" y="13922"/>
                  <a:pt x="9735" y="14156"/>
                  <a:pt x="10249" y="14156"/>
                </a:cubicBezTo>
                <a:cubicBezTo>
                  <a:pt x="10420" y="14156"/>
                  <a:pt x="10589" y="14130"/>
                  <a:pt x="10745" y="14078"/>
                </a:cubicBezTo>
                <a:cubicBezTo>
                  <a:pt x="11022" y="13939"/>
                  <a:pt x="11230" y="13662"/>
                  <a:pt x="11230" y="13385"/>
                </a:cubicBezTo>
                <a:cubicBezTo>
                  <a:pt x="11230" y="13385"/>
                  <a:pt x="11230" y="13385"/>
                  <a:pt x="11230" y="13454"/>
                </a:cubicBezTo>
                <a:cubicBezTo>
                  <a:pt x="11230" y="13483"/>
                  <a:pt x="11266" y="13500"/>
                  <a:pt x="11308" y="13500"/>
                </a:cubicBezTo>
                <a:cubicBezTo>
                  <a:pt x="11367" y="13500"/>
                  <a:pt x="11438" y="13466"/>
                  <a:pt x="11438" y="13385"/>
                </a:cubicBezTo>
                <a:lnTo>
                  <a:pt x="11577" y="13454"/>
                </a:lnTo>
                <a:lnTo>
                  <a:pt x="11993" y="13731"/>
                </a:lnTo>
                <a:cubicBezTo>
                  <a:pt x="12027" y="13766"/>
                  <a:pt x="12079" y="13783"/>
                  <a:pt x="12122" y="13783"/>
                </a:cubicBezTo>
                <a:cubicBezTo>
                  <a:pt x="12166" y="13783"/>
                  <a:pt x="12200" y="13766"/>
                  <a:pt x="12200" y="13731"/>
                </a:cubicBezTo>
                <a:cubicBezTo>
                  <a:pt x="12616" y="14771"/>
                  <a:pt x="12963" y="15742"/>
                  <a:pt x="13240" y="16781"/>
                </a:cubicBezTo>
                <a:cubicBezTo>
                  <a:pt x="13102" y="16643"/>
                  <a:pt x="12894" y="16504"/>
                  <a:pt x="12755" y="16365"/>
                </a:cubicBezTo>
                <a:lnTo>
                  <a:pt x="12686" y="16365"/>
                </a:lnTo>
                <a:lnTo>
                  <a:pt x="12616" y="16296"/>
                </a:lnTo>
                <a:lnTo>
                  <a:pt x="12547" y="16157"/>
                </a:lnTo>
                <a:lnTo>
                  <a:pt x="12478" y="16157"/>
                </a:lnTo>
                <a:cubicBezTo>
                  <a:pt x="12355" y="15485"/>
                  <a:pt x="11478" y="15244"/>
                  <a:pt x="10893" y="15244"/>
                </a:cubicBezTo>
                <a:cubicBezTo>
                  <a:pt x="10814" y="15244"/>
                  <a:pt x="10741" y="15248"/>
                  <a:pt x="10675" y="15256"/>
                </a:cubicBezTo>
                <a:cubicBezTo>
                  <a:pt x="9913" y="15326"/>
                  <a:pt x="9566" y="16227"/>
                  <a:pt x="10052" y="16781"/>
                </a:cubicBezTo>
                <a:cubicBezTo>
                  <a:pt x="10432" y="17352"/>
                  <a:pt x="11046" y="17691"/>
                  <a:pt x="11678" y="17691"/>
                </a:cubicBezTo>
                <a:cubicBezTo>
                  <a:pt x="11737" y="17691"/>
                  <a:pt x="11795" y="17688"/>
                  <a:pt x="11854" y="17682"/>
                </a:cubicBezTo>
                <a:cubicBezTo>
                  <a:pt x="12339" y="17682"/>
                  <a:pt x="12686" y="17267"/>
                  <a:pt x="12686" y="16781"/>
                </a:cubicBezTo>
                <a:cubicBezTo>
                  <a:pt x="12720" y="16816"/>
                  <a:pt x="12772" y="16833"/>
                  <a:pt x="12824" y="16833"/>
                </a:cubicBezTo>
                <a:cubicBezTo>
                  <a:pt x="12876" y="16833"/>
                  <a:pt x="12928" y="16816"/>
                  <a:pt x="12963" y="16781"/>
                </a:cubicBezTo>
                <a:cubicBezTo>
                  <a:pt x="13102" y="16851"/>
                  <a:pt x="13240" y="16989"/>
                  <a:pt x="13379" y="17128"/>
                </a:cubicBezTo>
                <a:cubicBezTo>
                  <a:pt x="13656" y="18098"/>
                  <a:pt x="13933" y="19069"/>
                  <a:pt x="14211" y="20039"/>
                </a:cubicBezTo>
                <a:cubicBezTo>
                  <a:pt x="13725" y="19623"/>
                  <a:pt x="13171" y="19207"/>
                  <a:pt x="12547" y="18861"/>
                </a:cubicBezTo>
                <a:cubicBezTo>
                  <a:pt x="11577" y="18237"/>
                  <a:pt x="10537" y="17613"/>
                  <a:pt x="9566" y="16781"/>
                </a:cubicBezTo>
                <a:cubicBezTo>
                  <a:pt x="9566" y="16781"/>
                  <a:pt x="9497" y="16781"/>
                  <a:pt x="9497" y="16851"/>
                </a:cubicBezTo>
                <a:cubicBezTo>
                  <a:pt x="10260" y="17544"/>
                  <a:pt x="11091" y="18098"/>
                  <a:pt x="11923" y="18653"/>
                </a:cubicBezTo>
                <a:cubicBezTo>
                  <a:pt x="12339" y="18930"/>
                  <a:pt x="12686" y="19207"/>
                  <a:pt x="13102" y="19554"/>
                </a:cubicBezTo>
                <a:lnTo>
                  <a:pt x="12963" y="19485"/>
                </a:lnTo>
                <a:cubicBezTo>
                  <a:pt x="11577" y="18584"/>
                  <a:pt x="10329" y="17613"/>
                  <a:pt x="9012" y="16712"/>
                </a:cubicBezTo>
                <a:cubicBezTo>
                  <a:pt x="9081" y="16573"/>
                  <a:pt x="9081" y="16435"/>
                  <a:pt x="8943" y="16365"/>
                </a:cubicBezTo>
                <a:cubicBezTo>
                  <a:pt x="7972" y="15811"/>
                  <a:pt x="7695" y="14632"/>
                  <a:pt x="7348" y="13523"/>
                </a:cubicBezTo>
                <a:lnTo>
                  <a:pt x="7348" y="13523"/>
                </a:lnTo>
                <a:cubicBezTo>
                  <a:pt x="7428" y="13576"/>
                  <a:pt x="7517" y="13599"/>
                  <a:pt x="7605" y="13599"/>
                </a:cubicBezTo>
                <a:cubicBezTo>
                  <a:pt x="7748" y="13599"/>
                  <a:pt x="7886" y="13540"/>
                  <a:pt x="7972" y="13454"/>
                </a:cubicBezTo>
                <a:cubicBezTo>
                  <a:pt x="8527" y="13038"/>
                  <a:pt x="8249" y="12137"/>
                  <a:pt x="7972" y="11652"/>
                </a:cubicBezTo>
                <a:cubicBezTo>
                  <a:pt x="7835" y="11331"/>
                  <a:pt x="7454" y="11010"/>
                  <a:pt x="7072" y="11010"/>
                </a:cubicBezTo>
                <a:cubicBezTo>
                  <a:pt x="6877" y="11010"/>
                  <a:pt x="6681" y="11094"/>
                  <a:pt x="6516" y="11305"/>
                </a:cubicBezTo>
                <a:cubicBezTo>
                  <a:pt x="6031" y="11929"/>
                  <a:pt x="6586" y="12692"/>
                  <a:pt x="6794" y="13177"/>
                </a:cubicBezTo>
                <a:cubicBezTo>
                  <a:pt x="6794" y="13211"/>
                  <a:pt x="6811" y="13229"/>
                  <a:pt x="6828" y="13229"/>
                </a:cubicBezTo>
                <a:cubicBezTo>
                  <a:pt x="6846" y="13229"/>
                  <a:pt x="6863" y="13211"/>
                  <a:pt x="6863" y="13177"/>
                </a:cubicBezTo>
                <a:lnTo>
                  <a:pt x="6863" y="13107"/>
                </a:lnTo>
                <a:cubicBezTo>
                  <a:pt x="7002" y="13246"/>
                  <a:pt x="7140" y="13385"/>
                  <a:pt x="7279" y="13523"/>
                </a:cubicBezTo>
                <a:cubicBezTo>
                  <a:pt x="7348" y="14009"/>
                  <a:pt x="7556" y="14494"/>
                  <a:pt x="7695" y="14979"/>
                </a:cubicBezTo>
                <a:cubicBezTo>
                  <a:pt x="7764" y="15118"/>
                  <a:pt x="7833" y="15256"/>
                  <a:pt x="7903" y="15395"/>
                </a:cubicBezTo>
                <a:cubicBezTo>
                  <a:pt x="7625" y="15118"/>
                  <a:pt x="7279" y="14840"/>
                  <a:pt x="7071" y="14632"/>
                </a:cubicBezTo>
                <a:cubicBezTo>
                  <a:pt x="7071" y="14563"/>
                  <a:pt x="7071" y="14494"/>
                  <a:pt x="7002" y="14494"/>
                </a:cubicBezTo>
                <a:lnTo>
                  <a:pt x="6863" y="14425"/>
                </a:lnTo>
                <a:lnTo>
                  <a:pt x="6724" y="14286"/>
                </a:lnTo>
                <a:cubicBezTo>
                  <a:pt x="6447" y="13939"/>
                  <a:pt x="6170" y="13662"/>
                  <a:pt x="5823" y="13385"/>
                </a:cubicBezTo>
                <a:lnTo>
                  <a:pt x="5615" y="13246"/>
                </a:lnTo>
                <a:cubicBezTo>
                  <a:pt x="5615" y="13211"/>
                  <a:pt x="5615" y="13194"/>
                  <a:pt x="5607" y="13194"/>
                </a:cubicBezTo>
                <a:cubicBezTo>
                  <a:pt x="5598" y="13194"/>
                  <a:pt x="5581" y="13211"/>
                  <a:pt x="5546" y="13246"/>
                </a:cubicBezTo>
                <a:cubicBezTo>
                  <a:pt x="5477" y="13107"/>
                  <a:pt x="5338" y="13038"/>
                  <a:pt x="5199" y="12969"/>
                </a:cubicBezTo>
                <a:lnTo>
                  <a:pt x="5130" y="12969"/>
                </a:lnTo>
                <a:cubicBezTo>
                  <a:pt x="5199" y="12899"/>
                  <a:pt x="5269" y="12830"/>
                  <a:pt x="5199" y="12761"/>
                </a:cubicBezTo>
                <a:cubicBezTo>
                  <a:pt x="4783" y="11790"/>
                  <a:pt x="4506" y="10820"/>
                  <a:pt x="4506" y="9780"/>
                </a:cubicBezTo>
                <a:cubicBezTo>
                  <a:pt x="5199" y="8879"/>
                  <a:pt x="5615" y="7007"/>
                  <a:pt x="4090" y="6661"/>
                </a:cubicBezTo>
                <a:cubicBezTo>
                  <a:pt x="4059" y="6656"/>
                  <a:pt x="4029" y="6653"/>
                  <a:pt x="4001" y="6653"/>
                </a:cubicBezTo>
                <a:cubicBezTo>
                  <a:pt x="3644" y="6653"/>
                  <a:pt x="3461" y="7033"/>
                  <a:pt x="3397" y="7354"/>
                </a:cubicBezTo>
                <a:cubicBezTo>
                  <a:pt x="3328" y="7909"/>
                  <a:pt x="3536" y="8463"/>
                  <a:pt x="4021" y="8740"/>
                </a:cubicBezTo>
                <a:cubicBezTo>
                  <a:pt x="4021" y="9018"/>
                  <a:pt x="4090" y="9364"/>
                  <a:pt x="4160" y="9642"/>
                </a:cubicBezTo>
                <a:cubicBezTo>
                  <a:pt x="4160" y="9642"/>
                  <a:pt x="4229" y="9711"/>
                  <a:pt x="4229" y="9711"/>
                </a:cubicBezTo>
                <a:cubicBezTo>
                  <a:pt x="4229" y="10042"/>
                  <a:pt x="4179" y="10275"/>
                  <a:pt x="4036" y="10275"/>
                </a:cubicBezTo>
                <a:cubicBezTo>
                  <a:pt x="3939" y="10275"/>
                  <a:pt x="3800" y="10170"/>
                  <a:pt x="3605" y="9919"/>
                </a:cubicBezTo>
                <a:cubicBezTo>
                  <a:pt x="3189" y="9434"/>
                  <a:pt x="2843" y="8948"/>
                  <a:pt x="2496" y="8532"/>
                </a:cubicBezTo>
                <a:cubicBezTo>
                  <a:pt x="2565" y="8463"/>
                  <a:pt x="2565" y="8324"/>
                  <a:pt x="2565" y="8255"/>
                </a:cubicBezTo>
                <a:cubicBezTo>
                  <a:pt x="2843" y="7631"/>
                  <a:pt x="2635" y="6869"/>
                  <a:pt x="2080" y="6453"/>
                </a:cubicBezTo>
                <a:cubicBezTo>
                  <a:pt x="1838" y="6251"/>
                  <a:pt x="1548" y="6143"/>
                  <a:pt x="1253" y="6143"/>
                </a:cubicBezTo>
                <a:cubicBezTo>
                  <a:pt x="1041" y="6143"/>
                  <a:pt x="827" y="6198"/>
                  <a:pt x="624" y="6314"/>
                </a:cubicBezTo>
                <a:cubicBezTo>
                  <a:pt x="0" y="6661"/>
                  <a:pt x="208" y="7562"/>
                  <a:pt x="624" y="7978"/>
                </a:cubicBezTo>
                <a:cubicBezTo>
                  <a:pt x="624" y="7998"/>
                  <a:pt x="630" y="8007"/>
                  <a:pt x="639" y="8007"/>
                </a:cubicBezTo>
                <a:cubicBezTo>
                  <a:pt x="659" y="8007"/>
                  <a:pt x="694" y="7958"/>
                  <a:pt x="694" y="7909"/>
                </a:cubicBezTo>
                <a:cubicBezTo>
                  <a:pt x="624" y="7562"/>
                  <a:pt x="347" y="6869"/>
                  <a:pt x="763" y="6522"/>
                </a:cubicBezTo>
                <a:cubicBezTo>
                  <a:pt x="907" y="6465"/>
                  <a:pt x="1062" y="6431"/>
                  <a:pt x="1215" y="6431"/>
                </a:cubicBezTo>
                <a:cubicBezTo>
                  <a:pt x="1430" y="6431"/>
                  <a:pt x="1640" y="6498"/>
                  <a:pt x="1803" y="6661"/>
                </a:cubicBezTo>
                <a:cubicBezTo>
                  <a:pt x="2219" y="6869"/>
                  <a:pt x="2427" y="7354"/>
                  <a:pt x="2427" y="7770"/>
                </a:cubicBezTo>
                <a:cubicBezTo>
                  <a:pt x="2427" y="8047"/>
                  <a:pt x="2357" y="8255"/>
                  <a:pt x="2219" y="8394"/>
                </a:cubicBezTo>
                <a:cubicBezTo>
                  <a:pt x="2164" y="8475"/>
                  <a:pt x="2099" y="8504"/>
                  <a:pt x="2032" y="8504"/>
                </a:cubicBezTo>
                <a:cubicBezTo>
                  <a:pt x="1927" y="8504"/>
                  <a:pt x="1818" y="8436"/>
                  <a:pt x="1733" y="8394"/>
                </a:cubicBezTo>
                <a:cubicBezTo>
                  <a:pt x="1456" y="8255"/>
                  <a:pt x="1110" y="8047"/>
                  <a:pt x="832" y="7770"/>
                </a:cubicBezTo>
                <a:cubicBezTo>
                  <a:pt x="832" y="7770"/>
                  <a:pt x="763" y="7770"/>
                  <a:pt x="832" y="7839"/>
                </a:cubicBezTo>
                <a:cubicBezTo>
                  <a:pt x="1164" y="8171"/>
                  <a:pt x="1672" y="8811"/>
                  <a:pt x="2075" y="8811"/>
                </a:cubicBezTo>
                <a:cubicBezTo>
                  <a:pt x="2177" y="8811"/>
                  <a:pt x="2273" y="8769"/>
                  <a:pt x="2357" y="8671"/>
                </a:cubicBezTo>
                <a:cubicBezTo>
                  <a:pt x="2912" y="9434"/>
                  <a:pt x="3466" y="10196"/>
                  <a:pt x="4021" y="10889"/>
                </a:cubicBezTo>
                <a:cubicBezTo>
                  <a:pt x="4039" y="10908"/>
                  <a:pt x="4063" y="10916"/>
                  <a:pt x="4088" y="10916"/>
                </a:cubicBezTo>
                <a:cubicBezTo>
                  <a:pt x="4155" y="10916"/>
                  <a:pt x="4229" y="10852"/>
                  <a:pt x="4229" y="10751"/>
                </a:cubicBezTo>
                <a:cubicBezTo>
                  <a:pt x="4229" y="10681"/>
                  <a:pt x="4229" y="10543"/>
                  <a:pt x="4298" y="10404"/>
                </a:cubicBezTo>
                <a:cubicBezTo>
                  <a:pt x="4298" y="11097"/>
                  <a:pt x="4437" y="11790"/>
                  <a:pt x="4714" y="12345"/>
                </a:cubicBezTo>
                <a:cubicBezTo>
                  <a:pt x="4736" y="12411"/>
                  <a:pt x="4702" y="12435"/>
                  <a:pt x="4644" y="12435"/>
                </a:cubicBezTo>
                <a:cubicBezTo>
                  <a:pt x="4518" y="12435"/>
                  <a:pt x="4276" y="12323"/>
                  <a:pt x="4229" y="12276"/>
                </a:cubicBezTo>
                <a:cubicBezTo>
                  <a:pt x="3952" y="12276"/>
                  <a:pt x="3744" y="12206"/>
                  <a:pt x="3536" y="12137"/>
                </a:cubicBezTo>
                <a:cubicBezTo>
                  <a:pt x="3536" y="11790"/>
                  <a:pt x="3397" y="11444"/>
                  <a:pt x="3050" y="11236"/>
                </a:cubicBezTo>
                <a:cubicBezTo>
                  <a:pt x="2712" y="10946"/>
                  <a:pt x="2273" y="10824"/>
                  <a:pt x="1826" y="10824"/>
                </a:cubicBezTo>
                <a:cubicBezTo>
                  <a:pt x="1632" y="10824"/>
                  <a:pt x="1437" y="10847"/>
                  <a:pt x="1248" y="10889"/>
                </a:cubicBezTo>
                <a:cubicBezTo>
                  <a:pt x="694" y="11167"/>
                  <a:pt x="555" y="11790"/>
                  <a:pt x="902" y="12276"/>
                </a:cubicBezTo>
                <a:cubicBezTo>
                  <a:pt x="902" y="12276"/>
                  <a:pt x="971" y="12276"/>
                  <a:pt x="971" y="12206"/>
                </a:cubicBezTo>
                <a:cubicBezTo>
                  <a:pt x="971" y="11790"/>
                  <a:pt x="902" y="11374"/>
                  <a:pt x="1387" y="11167"/>
                </a:cubicBezTo>
                <a:cubicBezTo>
                  <a:pt x="1491" y="11149"/>
                  <a:pt x="1599" y="11141"/>
                  <a:pt x="1710" y="11141"/>
                </a:cubicBezTo>
                <a:cubicBezTo>
                  <a:pt x="2041" y="11141"/>
                  <a:pt x="2392" y="11219"/>
                  <a:pt x="2704" y="11374"/>
                </a:cubicBezTo>
                <a:cubicBezTo>
                  <a:pt x="2912" y="11444"/>
                  <a:pt x="3120" y="11721"/>
                  <a:pt x="3189" y="11929"/>
                </a:cubicBezTo>
                <a:cubicBezTo>
                  <a:pt x="3189" y="11929"/>
                  <a:pt x="3120" y="11998"/>
                  <a:pt x="3120" y="12068"/>
                </a:cubicBezTo>
                <a:cubicBezTo>
                  <a:pt x="3120" y="12137"/>
                  <a:pt x="3189" y="12206"/>
                  <a:pt x="3189" y="12206"/>
                </a:cubicBezTo>
                <a:cubicBezTo>
                  <a:pt x="3189" y="12345"/>
                  <a:pt x="3120" y="12414"/>
                  <a:pt x="3050" y="12484"/>
                </a:cubicBezTo>
                <a:cubicBezTo>
                  <a:pt x="2918" y="12616"/>
                  <a:pt x="2715" y="12671"/>
                  <a:pt x="2488" y="12671"/>
                </a:cubicBezTo>
                <a:cubicBezTo>
                  <a:pt x="2005" y="12671"/>
                  <a:pt x="1415" y="12420"/>
                  <a:pt x="1179" y="12137"/>
                </a:cubicBezTo>
                <a:cubicBezTo>
                  <a:pt x="1179" y="12137"/>
                  <a:pt x="1110" y="12137"/>
                  <a:pt x="1110" y="12206"/>
                </a:cubicBezTo>
                <a:cubicBezTo>
                  <a:pt x="1393" y="12678"/>
                  <a:pt x="1901" y="12926"/>
                  <a:pt x="2438" y="12926"/>
                </a:cubicBezTo>
                <a:cubicBezTo>
                  <a:pt x="2689" y="12926"/>
                  <a:pt x="2946" y="12871"/>
                  <a:pt x="3189" y="12761"/>
                </a:cubicBezTo>
                <a:cubicBezTo>
                  <a:pt x="3328" y="12692"/>
                  <a:pt x="3397" y="12553"/>
                  <a:pt x="3466" y="12414"/>
                </a:cubicBezTo>
                <a:cubicBezTo>
                  <a:pt x="3674" y="12553"/>
                  <a:pt x="3952" y="12622"/>
                  <a:pt x="4160" y="12692"/>
                </a:cubicBezTo>
                <a:cubicBezTo>
                  <a:pt x="4645" y="12899"/>
                  <a:pt x="5130" y="13177"/>
                  <a:pt x="5615" y="13454"/>
                </a:cubicBezTo>
                <a:cubicBezTo>
                  <a:pt x="5823" y="13731"/>
                  <a:pt x="6100" y="13939"/>
                  <a:pt x="6308" y="14217"/>
                </a:cubicBezTo>
                <a:cubicBezTo>
                  <a:pt x="6170" y="14217"/>
                  <a:pt x="6100" y="14286"/>
                  <a:pt x="6100" y="14425"/>
                </a:cubicBezTo>
                <a:lnTo>
                  <a:pt x="5893" y="14425"/>
                </a:lnTo>
                <a:cubicBezTo>
                  <a:pt x="5823" y="14425"/>
                  <a:pt x="5823" y="14494"/>
                  <a:pt x="5754" y="14563"/>
                </a:cubicBezTo>
                <a:lnTo>
                  <a:pt x="5615" y="14632"/>
                </a:lnTo>
                <a:cubicBezTo>
                  <a:pt x="5546" y="14563"/>
                  <a:pt x="5477" y="14563"/>
                  <a:pt x="5407" y="14494"/>
                </a:cubicBezTo>
                <a:cubicBezTo>
                  <a:pt x="5080" y="14302"/>
                  <a:pt x="4658" y="14211"/>
                  <a:pt x="4241" y="14211"/>
                </a:cubicBezTo>
                <a:cubicBezTo>
                  <a:pt x="3155" y="14211"/>
                  <a:pt x="2110" y="14828"/>
                  <a:pt x="2912" y="15880"/>
                </a:cubicBezTo>
                <a:cubicBezTo>
                  <a:pt x="3205" y="16238"/>
                  <a:pt x="3620" y="16367"/>
                  <a:pt x="4050" y="16367"/>
                </a:cubicBezTo>
                <a:cubicBezTo>
                  <a:pt x="4535" y="16367"/>
                  <a:pt x="5040" y="16203"/>
                  <a:pt x="5407" y="16019"/>
                </a:cubicBezTo>
                <a:cubicBezTo>
                  <a:pt x="5823" y="15811"/>
                  <a:pt x="6031" y="15256"/>
                  <a:pt x="5823" y="14840"/>
                </a:cubicBezTo>
                <a:lnTo>
                  <a:pt x="6586" y="14840"/>
                </a:lnTo>
                <a:cubicBezTo>
                  <a:pt x="6655" y="14840"/>
                  <a:pt x="6724" y="14771"/>
                  <a:pt x="6724" y="14702"/>
                </a:cubicBezTo>
                <a:cubicBezTo>
                  <a:pt x="7140" y="15118"/>
                  <a:pt x="7487" y="15464"/>
                  <a:pt x="7833" y="15880"/>
                </a:cubicBezTo>
                <a:cubicBezTo>
                  <a:pt x="7972" y="16088"/>
                  <a:pt x="8111" y="16227"/>
                  <a:pt x="8319" y="16435"/>
                </a:cubicBezTo>
                <a:lnTo>
                  <a:pt x="7418" y="16435"/>
                </a:lnTo>
                <a:cubicBezTo>
                  <a:pt x="7071" y="16435"/>
                  <a:pt x="6724" y="16504"/>
                  <a:pt x="6378" y="16573"/>
                </a:cubicBezTo>
                <a:lnTo>
                  <a:pt x="6308" y="16573"/>
                </a:lnTo>
                <a:cubicBezTo>
                  <a:pt x="6031" y="16643"/>
                  <a:pt x="5754" y="16712"/>
                  <a:pt x="5477" y="16851"/>
                </a:cubicBezTo>
                <a:cubicBezTo>
                  <a:pt x="5130" y="17059"/>
                  <a:pt x="4853" y="17267"/>
                  <a:pt x="4645" y="17613"/>
                </a:cubicBezTo>
                <a:cubicBezTo>
                  <a:pt x="4368" y="18306"/>
                  <a:pt x="5130" y="18861"/>
                  <a:pt x="5823" y="18861"/>
                </a:cubicBezTo>
                <a:cubicBezTo>
                  <a:pt x="6447" y="18792"/>
                  <a:pt x="7071" y="18445"/>
                  <a:pt x="7348" y="17821"/>
                </a:cubicBezTo>
                <a:cubicBezTo>
                  <a:pt x="7487" y="17475"/>
                  <a:pt x="7348" y="17059"/>
                  <a:pt x="6932" y="16851"/>
                </a:cubicBezTo>
                <a:lnTo>
                  <a:pt x="6932" y="16851"/>
                </a:lnTo>
                <a:cubicBezTo>
                  <a:pt x="7002" y="16885"/>
                  <a:pt x="7088" y="16903"/>
                  <a:pt x="7175" y="16903"/>
                </a:cubicBezTo>
                <a:cubicBezTo>
                  <a:pt x="7262" y="16903"/>
                  <a:pt x="7348" y="16885"/>
                  <a:pt x="7418" y="16851"/>
                </a:cubicBezTo>
                <a:cubicBezTo>
                  <a:pt x="7487" y="16851"/>
                  <a:pt x="7487" y="16781"/>
                  <a:pt x="7418" y="16781"/>
                </a:cubicBezTo>
                <a:cubicBezTo>
                  <a:pt x="7210" y="16781"/>
                  <a:pt x="6932" y="16712"/>
                  <a:pt x="6724" y="16643"/>
                </a:cubicBezTo>
                <a:cubicBezTo>
                  <a:pt x="6983" y="16614"/>
                  <a:pt x="7253" y="16597"/>
                  <a:pt x="7525" y="16597"/>
                </a:cubicBezTo>
                <a:cubicBezTo>
                  <a:pt x="7911" y="16597"/>
                  <a:pt x="8300" y="16631"/>
                  <a:pt x="8665" y="16712"/>
                </a:cubicBezTo>
                <a:cubicBezTo>
                  <a:pt x="8804" y="16851"/>
                  <a:pt x="8943" y="16920"/>
                  <a:pt x="9081" y="16989"/>
                </a:cubicBezTo>
                <a:cubicBezTo>
                  <a:pt x="9081" y="17059"/>
                  <a:pt x="9150" y="17128"/>
                  <a:pt x="9428" y="17267"/>
                </a:cubicBezTo>
                <a:lnTo>
                  <a:pt x="10537" y="18098"/>
                </a:lnTo>
                <a:lnTo>
                  <a:pt x="10814" y="18306"/>
                </a:lnTo>
                <a:cubicBezTo>
                  <a:pt x="10745" y="18306"/>
                  <a:pt x="10675" y="18237"/>
                  <a:pt x="10606" y="18168"/>
                </a:cubicBezTo>
                <a:cubicBezTo>
                  <a:pt x="10468" y="18168"/>
                  <a:pt x="10398" y="18237"/>
                  <a:pt x="10398" y="18306"/>
                </a:cubicBezTo>
                <a:cubicBezTo>
                  <a:pt x="10121" y="18306"/>
                  <a:pt x="9831" y="18293"/>
                  <a:pt x="9541" y="18293"/>
                </a:cubicBezTo>
                <a:cubicBezTo>
                  <a:pt x="8890" y="18293"/>
                  <a:pt x="8244" y="18360"/>
                  <a:pt x="7764" y="18792"/>
                </a:cubicBezTo>
                <a:cubicBezTo>
                  <a:pt x="7348" y="19207"/>
                  <a:pt x="7487" y="19901"/>
                  <a:pt x="8041" y="20109"/>
                </a:cubicBezTo>
                <a:cubicBezTo>
                  <a:pt x="8140" y="20120"/>
                  <a:pt x="8239" y="20125"/>
                  <a:pt x="8337" y="20125"/>
                </a:cubicBezTo>
                <a:cubicBezTo>
                  <a:pt x="8859" y="20125"/>
                  <a:pt x="9366" y="19962"/>
                  <a:pt x="9774" y="19554"/>
                </a:cubicBezTo>
                <a:cubicBezTo>
                  <a:pt x="10121" y="19346"/>
                  <a:pt x="10190" y="18861"/>
                  <a:pt x="9913" y="18514"/>
                </a:cubicBezTo>
                <a:lnTo>
                  <a:pt x="9913" y="18514"/>
                </a:lnTo>
                <a:lnTo>
                  <a:pt x="10606" y="18584"/>
                </a:lnTo>
                <a:lnTo>
                  <a:pt x="10814" y="18584"/>
                </a:lnTo>
                <a:cubicBezTo>
                  <a:pt x="10883" y="18584"/>
                  <a:pt x="10953" y="18514"/>
                  <a:pt x="10953" y="18445"/>
                </a:cubicBezTo>
                <a:cubicBezTo>
                  <a:pt x="11369" y="18792"/>
                  <a:pt x="11854" y="19069"/>
                  <a:pt x="12339" y="19415"/>
                </a:cubicBezTo>
                <a:lnTo>
                  <a:pt x="12963" y="19762"/>
                </a:lnTo>
                <a:cubicBezTo>
                  <a:pt x="12894" y="19831"/>
                  <a:pt x="12824" y="19901"/>
                  <a:pt x="12824" y="19970"/>
                </a:cubicBezTo>
                <a:lnTo>
                  <a:pt x="12894" y="20109"/>
                </a:lnTo>
                <a:cubicBezTo>
                  <a:pt x="12547" y="20317"/>
                  <a:pt x="12270" y="20594"/>
                  <a:pt x="12062" y="20871"/>
                </a:cubicBezTo>
                <a:lnTo>
                  <a:pt x="11854" y="20940"/>
                </a:lnTo>
                <a:cubicBezTo>
                  <a:pt x="11785" y="21010"/>
                  <a:pt x="11785" y="21148"/>
                  <a:pt x="11854" y="21218"/>
                </a:cubicBezTo>
                <a:cubicBezTo>
                  <a:pt x="11923" y="21287"/>
                  <a:pt x="11993" y="21287"/>
                  <a:pt x="11993" y="21287"/>
                </a:cubicBezTo>
                <a:lnTo>
                  <a:pt x="12200" y="21218"/>
                </a:lnTo>
                <a:cubicBezTo>
                  <a:pt x="12339" y="21218"/>
                  <a:pt x="12339" y="21079"/>
                  <a:pt x="12339" y="21010"/>
                </a:cubicBezTo>
                <a:lnTo>
                  <a:pt x="12478" y="20871"/>
                </a:lnTo>
                <a:lnTo>
                  <a:pt x="12547" y="20871"/>
                </a:lnTo>
                <a:cubicBezTo>
                  <a:pt x="12547" y="20802"/>
                  <a:pt x="12547" y="20802"/>
                  <a:pt x="12547" y="20802"/>
                </a:cubicBezTo>
                <a:cubicBezTo>
                  <a:pt x="12686" y="20594"/>
                  <a:pt x="12963" y="20386"/>
                  <a:pt x="13171" y="20247"/>
                </a:cubicBezTo>
                <a:cubicBezTo>
                  <a:pt x="13240" y="20247"/>
                  <a:pt x="13310" y="20178"/>
                  <a:pt x="13310" y="20109"/>
                </a:cubicBezTo>
                <a:cubicBezTo>
                  <a:pt x="13656" y="20386"/>
                  <a:pt x="13933" y="20663"/>
                  <a:pt x="14211" y="21079"/>
                </a:cubicBezTo>
                <a:cubicBezTo>
                  <a:pt x="14488" y="21495"/>
                  <a:pt x="14349" y="21634"/>
                  <a:pt x="14488" y="21772"/>
                </a:cubicBezTo>
                <a:cubicBezTo>
                  <a:pt x="14557" y="21980"/>
                  <a:pt x="14627" y="22119"/>
                  <a:pt x="14627" y="22327"/>
                </a:cubicBezTo>
                <a:cubicBezTo>
                  <a:pt x="14765" y="22812"/>
                  <a:pt x="14904" y="23297"/>
                  <a:pt x="15043" y="23783"/>
                </a:cubicBezTo>
                <a:cubicBezTo>
                  <a:pt x="15043" y="24268"/>
                  <a:pt x="15043" y="24753"/>
                  <a:pt x="15181" y="25238"/>
                </a:cubicBezTo>
                <a:cubicBezTo>
                  <a:pt x="15181" y="25273"/>
                  <a:pt x="15198" y="25290"/>
                  <a:pt x="15216" y="25290"/>
                </a:cubicBezTo>
                <a:cubicBezTo>
                  <a:pt x="15233" y="25290"/>
                  <a:pt x="15250" y="25273"/>
                  <a:pt x="15250" y="25238"/>
                </a:cubicBezTo>
                <a:cubicBezTo>
                  <a:pt x="15250" y="25169"/>
                  <a:pt x="15250" y="24892"/>
                  <a:pt x="15250" y="24684"/>
                </a:cubicBezTo>
                <a:cubicBezTo>
                  <a:pt x="16076" y="27984"/>
                  <a:pt x="16696" y="31352"/>
                  <a:pt x="17247" y="34654"/>
                </a:cubicBezTo>
                <a:lnTo>
                  <a:pt x="17247" y="34654"/>
                </a:lnTo>
                <a:cubicBezTo>
                  <a:pt x="17431" y="34905"/>
                  <a:pt x="17601" y="35166"/>
                  <a:pt x="17746" y="35428"/>
                </a:cubicBezTo>
                <a:cubicBezTo>
                  <a:pt x="18231" y="38131"/>
                  <a:pt x="18716" y="40835"/>
                  <a:pt x="19271" y="43469"/>
                </a:cubicBezTo>
                <a:cubicBezTo>
                  <a:pt x="19300" y="43556"/>
                  <a:pt x="19366" y="43595"/>
                  <a:pt x="19432" y="43595"/>
                </a:cubicBezTo>
                <a:cubicBezTo>
                  <a:pt x="19524" y="43595"/>
                  <a:pt x="19618" y="43521"/>
                  <a:pt x="19618" y="43400"/>
                </a:cubicBezTo>
                <a:cubicBezTo>
                  <a:pt x="19557" y="43139"/>
                  <a:pt x="19499" y="42876"/>
                  <a:pt x="19441" y="42613"/>
                </a:cubicBezTo>
                <a:lnTo>
                  <a:pt x="19441" y="42613"/>
                </a:lnTo>
                <a:cubicBezTo>
                  <a:pt x="19753" y="43853"/>
                  <a:pt x="20155" y="45058"/>
                  <a:pt x="20727" y="46172"/>
                </a:cubicBezTo>
                <a:cubicBezTo>
                  <a:pt x="20747" y="46193"/>
                  <a:pt x="20767" y="46201"/>
                  <a:pt x="20786" y="46201"/>
                </a:cubicBezTo>
                <a:cubicBezTo>
                  <a:pt x="20831" y="46201"/>
                  <a:pt x="20865" y="46152"/>
                  <a:pt x="20865" y="46103"/>
                </a:cubicBezTo>
                <a:cubicBezTo>
                  <a:pt x="19964" y="43330"/>
                  <a:pt x="19271" y="40488"/>
                  <a:pt x="18716" y="37577"/>
                </a:cubicBezTo>
                <a:cubicBezTo>
                  <a:pt x="18716" y="37438"/>
                  <a:pt x="18647" y="37230"/>
                  <a:pt x="18647" y="37092"/>
                </a:cubicBezTo>
                <a:cubicBezTo>
                  <a:pt x="18786" y="36260"/>
                  <a:pt x="19063" y="35359"/>
                  <a:pt x="19340" y="34527"/>
                </a:cubicBezTo>
                <a:lnTo>
                  <a:pt x="19618" y="34388"/>
                </a:lnTo>
                <a:lnTo>
                  <a:pt x="19687" y="34388"/>
                </a:lnTo>
                <a:cubicBezTo>
                  <a:pt x="20311" y="33903"/>
                  <a:pt x="20865" y="33418"/>
                  <a:pt x="21420" y="33002"/>
                </a:cubicBezTo>
                <a:cubicBezTo>
                  <a:pt x="22182" y="32794"/>
                  <a:pt x="22875" y="32517"/>
                  <a:pt x="23638" y="32378"/>
                </a:cubicBezTo>
                <a:lnTo>
                  <a:pt x="23777" y="32447"/>
                </a:lnTo>
                <a:cubicBezTo>
                  <a:pt x="23777" y="32655"/>
                  <a:pt x="23846" y="32863"/>
                  <a:pt x="23915" y="33002"/>
                </a:cubicBezTo>
                <a:cubicBezTo>
                  <a:pt x="24190" y="33331"/>
                  <a:pt x="24637" y="33530"/>
                  <a:pt x="25087" y="33530"/>
                </a:cubicBezTo>
                <a:cubicBezTo>
                  <a:pt x="25206" y="33530"/>
                  <a:pt x="25325" y="33516"/>
                  <a:pt x="25440" y="33487"/>
                </a:cubicBezTo>
                <a:cubicBezTo>
                  <a:pt x="25787" y="33348"/>
                  <a:pt x="26064" y="33071"/>
                  <a:pt x="26203" y="32655"/>
                </a:cubicBezTo>
                <a:cubicBezTo>
                  <a:pt x="26203" y="32170"/>
                  <a:pt x="25718" y="32031"/>
                  <a:pt x="25302" y="31962"/>
                </a:cubicBezTo>
                <a:cubicBezTo>
                  <a:pt x="25094" y="31962"/>
                  <a:pt x="24886" y="32031"/>
                  <a:pt x="24747" y="32031"/>
                </a:cubicBezTo>
                <a:cubicBezTo>
                  <a:pt x="24608" y="31962"/>
                  <a:pt x="24470" y="31927"/>
                  <a:pt x="24340" y="31927"/>
                </a:cubicBezTo>
                <a:cubicBezTo>
                  <a:pt x="24210" y="31927"/>
                  <a:pt x="24089" y="31962"/>
                  <a:pt x="23985" y="32031"/>
                </a:cubicBezTo>
                <a:lnTo>
                  <a:pt x="23430" y="31893"/>
                </a:lnTo>
                <a:cubicBezTo>
                  <a:pt x="23408" y="31885"/>
                  <a:pt x="23386" y="31882"/>
                  <a:pt x="23365" y="31882"/>
                </a:cubicBezTo>
                <a:cubicBezTo>
                  <a:pt x="23196" y="31882"/>
                  <a:pt x="23106" y="32116"/>
                  <a:pt x="23291" y="32239"/>
                </a:cubicBezTo>
                <a:cubicBezTo>
                  <a:pt x="22806" y="32378"/>
                  <a:pt x="22252" y="32517"/>
                  <a:pt x="21766" y="32725"/>
                </a:cubicBezTo>
                <a:cubicBezTo>
                  <a:pt x="22321" y="32170"/>
                  <a:pt x="22945" y="31685"/>
                  <a:pt x="23499" y="31130"/>
                </a:cubicBezTo>
                <a:cubicBezTo>
                  <a:pt x="23707" y="30922"/>
                  <a:pt x="23915" y="30645"/>
                  <a:pt x="24123" y="30368"/>
                </a:cubicBezTo>
                <a:cubicBezTo>
                  <a:pt x="24331" y="30298"/>
                  <a:pt x="24608" y="30229"/>
                  <a:pt x="24816" y="30091"/>
                </a:cubicBezTo>
                <a:cubicBezTo>
                  <a:pt x="24955" y="30091"/>
                  <a:pt x="25094" y="30021"/>
                  <a:pt x="25232" y="30021"/>
                </a:cubicBezTo>
                <a:cubicBezTo>
                  <a:pt x="25302" y="30091"/>
                  <a:pt x="25302" y="30091"/>
                  <a:pt x="25371" y="30160"/>
                </a:cubicBezTo>
                <a:cubicBezTo>
                  <a:pt x="25530" y="30372"/>
                  <a:pt x="25770" y="30462"/>
                  <a:pt x="26028" y="30462"/>
                </a:cubicBezTo>
                <a:cubicBezTo>
                  <a:pt x="26108" y="30462"/>
                  <a:pt x="26190" y="30453"/>
                  <a:pt x="26272" y="30437"/>
                </a:cubicBezTo>
                <a:cubicBezTo>
                  <a:pt x="26411" y="30437"/>
                  <a:pt x="26341" y="30229"/>
                  <a:pt x="26272" y="30160"/>
                </a:cubicBezTo>
                <a:cubicBezTo>
                  <a:pt x="26211" y="30180"/>
                  <a:pt x="26156" y="30189"/>
                  <a:pt x="26104" y="30189"/>
                </a:cubicBezTo>
                <a:cubicBezTo>
                  <a:pt x="25977" y="30189"/>
                  <a:pt x="25865" y="30140"/>
                  <a:pt x="25718" y="30091"/>
                </a:cubicBezTo>
                <a:cubicBezTo>
                  <a:pt x="25787" y="30021"/>
                  <a:pt x="25787" y="30021"/>
                  <a:pt x="25718" y="29952"/>
                </a:cubicBezTo>
                <a:cubicBezTo>
                  <a:pt x="25718" y="29883"/>
                  <a:pt x="25648" y="29813"/>
                  <a:pt x="25579" y="29813"/>
                </a:cubicBezTo>
                <a:cubicBezTo>
                  <a:pt x="25648" y="29675"/>
                  <a:pt x="25718" y="29605"/>
                  <a:pt x="25787" y="29467"/>
                </a:cubicBezTo>
                <a:cubicBezTo>
                  <a:pt x="26098" y="29094"/>
                  <a:pt x="26520" y="28832"/>
                  <a:pt x="27004" y="28832"/>
                </a:cubicBezTo>
                <a:cubicBezTo>
                  <a:pt x="27060" y="28832"/>
                  <a:pt x="27116" y="28836"/>
                  <a:pt x="27173" y="28843"/>
                </a:cubicBezTo>
                <a:cubicBezTo>
                  <a:pt x="27658" y="28843"/>
                  <a:pt x="28144" y="29120"/>
                  <a:pt x="27866" y="29605"/>
                </a:cubicBezTo>
                <a:cubicBezTo>
                  <a:pt x="27658" y="30160"/>
                  <a:pt x="27173" y="30229"/>
                  <a:pt x="26688" y="30506"/>
                </a:cubicBezTo>
                <a:cubicBezTo>
                  <a:pt x="26688" y="30506"/>
                  <a:pt x="26688" y="30576"/>
                  <a:pt x="26688" y="30576"/>
                </a:cubicBezTo>
                <a:cubicBezTo>
                  <a:pt x="27381" y="30576"/>
                  <a:pt x="27936" y="30160"/>
                  <a:pt x="28144" y="29536"/>
                </a:cubicBezTo>
                <a:cubicBezTo>
                  <a:pt x="28282" y="28843"/>
                  <a:pt x="27589" y="28565"/>
                  <a:pt x="27035" y="28496"/>
                </a:cubicBezTo>
                <a:cubicBezTo>
                  <a:pt x="26341" y="28565"/>
                  <a:pt x="25648" y="28912"/>
                  <a:pt x="25302" y="29605"/>
                </a:cubicBezTo>
                <a:cubicBezTo>
                  <a:pt x="25302" y="29605"/>
                  <a:pt x="25302" y="29605"/>
                  <a:pt x="25302" y="29675"/>
                </a:cubicBezTo>
                <a:cubicBezTo>
                  <a:pt x="25281" y="29654"/>
                  <a:pt x="25255" y="29646"/>
                  <a:pt x="25228" y="29646"/>
                </a:cubicBezTo>
                <a:cubicBezTo>
                  <a:pt x="25163" y="29646"/>
                  <a:pt x="25094" y="29695"/>
                  <a:pt x="25094" y="29744"/>
                </a:cubicBezTo>
                <a:cubicBezTo>
                  <a:pt x="24955" y="29813"/>
                  <a:pt x="24886" y="29813"/>
                  <a:pt x="24816" y="29813"/>
                </a:cubicBezTo>
                <a:cubicBezTo>
                  <a:pt x="24608" y="29883"/>
                  <a:pt x="24470" y="29952"/>
                  <a:pt x="24262" y="30021"/>
                </a:cubicBezTo>
                <a:cubicBezTo>
                  <a:pt x="24678" y="29397"/>
                  <a:pt x="24886" y="28773"/>
                  <a:pt x="25232" y="28080"/>
                </a:cubicBezTo>
                <a:cubicBezTo>
                  <a:pt x="25302" y="28080"/>
                  <a:pt x="25302" y="28011"/>
                  <a:pt x="25302" y="28011"/>
                </a:cubicBezTo>
                <a:lnTo>
                  <a:pt x="25302" y="27803"/>
                </a:lnTo>
                <a:cubicBezTo>
                  <a:pt x="25302" y="27803"/>
                  <a:pt x="25302" y="27734"/>
                  <a:pt x="25302" y="27734"/>
                </a:cubicBezTo>
                <a:cubicBezTo>
                  <a:pt x="25371" y="27664"/>
                  <a:pt x="25371" y="27526"/>
                  <a:pt x="25302" y="27456"/>
                </a:cubicBezTo>
                <a:lnTo>
                  <a:pt x="25371" y="27456"/>
                </a:lnTo>
                <a:cubicBezTo>
                  <a:pt x="25856" y="27248"/>
                  <a:pt x="26203" y="26763"/>
                  <a:pt x="26272" y="26209"/>
                </a:cubicBezTo>
                <a:cubicBezTo>
                  <a:pt x="26341" y="25654"/>
                  <a:pt x="25926" y="25169"/>
                  <a:pt x="25371" y="25169"/>
                </a:cubicBezTo>
                <a:cubicBezTo>
                  <a:pt x="25371" y="25238"/>
                  <a:pt x="25371" y="25238"/>
                  <a:pt x="25371" y="25308"/>
                </a:cubicBezTo>
                <a:cubicBezTo>
                  <a:pt x="25648" y="25585"/>
                  <a:pt x="25995" y="25654"/>
                  <a:pt x="25926" y="26139"/>
                </a:cubicBezTo>
                <a:cubicBezTo>
                  <a:pt x="25856" y="26486"/>
                  <a:pt x="25718" y="26833"/>
                  <a:pt x="25440" y="27040"/>
                </a:cubicBezTo>
                <a:cubicBezTo>
                  <a:pt x="25371" y="27040"/>
                  <a:pt x="25302" y="27110"/>
                  <a:pt x="25302" y="27110"/>
                </a:cubicBezTo>
                <a:cubicBezTo>
                  <a:pt x="25267" y="27040"/>
                  <a:pt x="25180" y="27006"/>
                  <a:pt x="25094" y="27006"/>
                </a:cubicBezTo>
                <a:cubicBezTo>
                  <a:pt x="25007" y="27006"/>
                  <a:pt x="24920" y="27040"/>
                  <a:pt x="24886" y="27110"/>
                </a:cubicBezTo>
                <a:cubicBezTo>
                  <a:pt x="24747" y="27110"/>
                  <a:pt x="24678" y="27040"/>
                  <a:pt x="24608" y="26902"/>
                </a:cubicBezTo>
                <a:cubicBezTo>
                  <a:pt x="24193" y="26486"/>
                  <a:pt x="24608" y="25377"/>
                  <a:pt x="25232" y="25377"/>
                </a:cubicBezTo>
                <a:cubicBezTo>
                  <a:pt x="25302" y="25377"/>
                  <a:pt x="25302" y="25238"/>
                  <a:pt x="25232" y="25238"/>
                </a:cubicBezTo>
                <a:cubicBezTo>
                  <a:pt x="24470" y="25238"/>
                  <a:pt x="24054" y="26070"/>
                  <a:pt x="24193" y="26763"/>
                </a:cubicBezTo>
                <a:cubicBezTo>
                  <a:pt x="24262" y="27110"/>
                  <a:pt x="24539" y="27387"/>
                  <a:pt x="24886" y="27456"/>
                </a:cubicBezTo>
                <a:cubicBezTo>
                  <a:pt x="24886" y="27664"/>
                  <a:pt x="24886" y="27803"/>
                  <a:pt x="24886" y="28011"/>
                </a:cubicBezTo>
                <a:cubicBezTo>
                  <a:pt x="24886" y="28011"/>
                  <a:pt x="24886" y="28080"/>
                  <a:pt x="24955" y="28080"/>
                </a:cubicBezTo>
                <a:cubicBezTo>
                  <a:pt x="24816" y="28219"/>
                  <a:pt x="24747" y="28358"/>
                  <a:pt x="24747" y="28496"/>
                </a:cubicBezTo>
                <a:cubicBezTo>
                  <a:pt x="24539" y="28912"/>
                  <a:pt x="24401" y="29328"/>
                  <a:pt x="24193" y="29813"/>
                </a:cubicBezTo>
                <a:cubicBezTo>
                  <a:pt x="24123" y="29952"/>
                  <a:pt x="23985" y="30021"/>
                  <a:pt x="23915" y="30160"/>
                </a:cubicBezTo>
                <a:cubicBezTo>
                  <a:pt x="23915" y="30229"/>
                  <a:pt x="23915" y="30229"/>
                  <a:pt x="23915" y="30298"/>
                </a:cubicBezTo>
                <a:cubicBezTo>
                  <a:pt x="23569" y="30784"/>
                  <a:pt x="23083" y="31269"/>
                  <a:pt x="22668" y="31754"/>
                </a:cubicBezTo>
                <a:cubicBezTo>
                  <a:pt x="22182" y="32170"/>
                  <a:pt x="21766" y="32517"/>
                  <a:pt x="21281" y="32933"/>
                </a:cubicBezTo>
                <a:cubicBezTo>
                  <a:pt x="21281" y="32933"/>
                  <a:pt x="21212" y="32933"/>
                  <a:pt x="21281" y="33002"/>
                </a:cubicBezTo>
                <a:lnTo>
                  <a:pt x="19756" y="34180"/>
                </a:lnTo>
                <a:cubicBezTo>
                  <a:pt x="19618" y="34180"/>
                  <a:pt x="19618" y="34250"/>
                  <a:pt x="19548" y="34319"/>
                </a:cubicBezTo>
                <a:lnTo>
                  <a:pt x="19410" y="34388"/>
                </a:lnTo>
                <a:cubicBezTo>
                  <a:pt x="20449" y="31754"/>
                  <a:pt x="21628" y="29120"/>
                  <a:pt x="22945" y="26555"/>
                </a:cubicBezTo>
                <a:lnTo>
                  <a:pt x="23014" y="26555"/>
                </a:lnTo>
                <a:cubicBezTo>
                  <a:pt x="23361" y="25862"/>
                  <a:pt x="23707" y="25238"/>
                  <a:pt x="24123" y="24614"/>
                </a:cubicBezTo>
                <a:cubicBezTo>
                  <a:pt x="24608" y="23921"/>
                  <a:pt x="25163" y="23228"/>
                  <a:pt x="25787" y="22673"/>
                </a:cubicBezTo>
                <a:cubicBezTo>
                  <a:pt x="25856" y="22673"/>
                  <a:pt x="25926" y="22673"/>
                  <a:pt x="25995" y="22604"/>
                </a:cubicBezTo>
                <a:lnTo>
                  <a:pt x="26064" y="22604"/>
                </a:lnTo>
                <a:cubicBezTo>
                  <a:pt x="26150" y="22775"/>
                  <a:pt x="26262" y="22894"/>
                  <a:pt x="26433" y="22894"/>
                </a:cubicBezTo>
                <a:cubicBezTo>
                  <a:pt x="26539" y="22894"/>
                  <a:pt x="26668" y="22849"/>
                  <a:pt x="26827" y="22743"/>
                </a:cubicBezTo>
                <a:cubicBezTo>
                  <a:pt x="26827" y="22743"/>
                  <a:pt x="26827" y="22673"/>
                  <a:pt x="26827" y="22673"/>
                </a:cubicBezTo>
                <a:cubicBezTo>
                  <a:pt x="26757" y="22691"/>
                  <a:pt x="26697" y="22699"/>
                  <a:pt x="26644" y="22699"/>
                </a:cubicBezTo>
                <a:cubicBezTo>
                  <a:pt x="26484" y="22699"/>
                  <a:pt x="26393" y="22621"/>
                  <a:pt x="26341" y="22465"/>
                </a:cubicBezTo>
                <a:cubicBezTo>
                  <a:pt x="26341" y="22396"/>
                  <a:pt x="26341" y="22396"/>
                  <a:pt x="26341" y="22327"/>
                </a:cubicBezTo>
                <a:cubicBezTo>
                  <a:pt x="26341" y="21980"/>
                  <a:pt x="26411" y="21703"/>
                  <a:pt x="26619" y="21426"/>
                </a:cubicBezTo>
                <a:cubicBezTo>
                  <a:pt x="26804" y="21241"/>
                  <a:pt x="27142" y="21056"/>
                  <a:pt x="27430" y="21056"/>
                </a:cubicBezTo>
                <a:cubicBezTo>
                  <a:pt x="27574" y="21056"/>
                  <a:pt x="27705" y="21102"/>
                  <a:pt x="27797" y="21218"/>
                </a:cubicBezTo>
                <a:cubicBezTo>
                  <a:pt x="28074" y="21495"/>
                  <a:pt x="28144" y="21911"/>
                  <a:pt x="28005" y="22327"/>
                </a:cubicBezTo>
                <a:cubicBezTo>
                  <a:pt x="27797" y="22812"/>
                  <a:pt x="27520" y="23228"/>
                  <a:pt x="27104" y="23505"/>
                </a:cubicBezTo>
                <a:cubicBezTo>
                  <a:pt x="27104" y="23575"/>
                  <a:pt x="27104" y="23644"/>
                  <a:pt x="27173" y="23644"/>
                </a:cubicBezTo>
                <a:cubicBezTo>
                  <a:pt x="27866" y="23367"/>
                  <a:pt x="28352" y="22743"/>
                  <a:pt x="28352" y="22050"/>
                </a:cubicBezTo>
                <a:cubicBezTo>
                  <a:pt x="28490" y="21495"/>
                  <a:pt x="28144" y="20940"/>
                  <a:pt x="27658" y="20732"/>
                </a:cubicBezTo>
                <a:cubicBezTo>
                  <a:pt x="27592" y="20720"/>
                  <a:pt x="27526" y="20715"/>
                  <a:pt x="27462" y="20715"/>
                </a:cubicBezTo>
                <a:cubicBezTo>
                  <a:pt x="26791" y="20715"/>
                  <a:pt x="26260" y="21342"/>
                  <a:pt x="26133" y="21911"/>
                </a:cubicBezTo>
                <a:cubicBezTo>
                  <a:pt x="26064" y="21980"/>
                  <a:pt x="26064" y="22050"/>
                  <a:pt x="26133" y="22119"/>
                </a:cubicBezTo>
                <a:lnTo>
                  <a:pt x="25995" y="22119"/>
                </a:lnTo>
                <a:cubicBezTo>
                  <a:pt x="25926" y="22188"/>
                  <a:pt x="25856" y="22258"/>
                  <a:pt x="25856" y="22327"/>
                </a:cubicBezTo>
                <a:cubicBezTo>
                  <a:pt x="25440" y="23020"/>
                  <a:pt x="24816" y="23644"/>
                  <a:pt x="24262" y="24268"/>
                </a:cubicBezTo>
                <a:cubicBezTo>
                  <a:pt x="24123" y="24476"/>
                  <a:pt x="24054" y="24684"/>
                  <a:pt x="23846" y="24961"/>
                </a:cubicBezTo>
                <a:cubicBezTo>
                  <a:pt x="24608" y="23228"/>
                  <a:pt x="25232" y="21495"/>
                  <a:pt x="25579" y="19693"/>
                </a:cubicBezTo>
                <a:cubicBezTo>
                  <a:pt x="25856" y="19554"/>
                  <a:pt x="26133" y="19346"/>
                  <a:pt x="26272" y="19138"/>
                </a:cubicBezTo>
                <a:cubicBezTo>
                  <a:pt x="26549" y="19069"/>
                  <a:pt x="26688" y="18930"/>
                  <a:pt x="26896" y="18792"/>
                </a:cubicBezTo>
                <a:cubicBezTo>
                  <a:pt x="26965" y="18792"/>
                  <a:pt x="26965" y="18722"/>
                  <a:pt x="26965" y="18653"/>
                </a:cubicBezTo>
                <a:cubicBezTo>
                  <a:pt x="27035" y="18792"/>
                  <a:pt x="27035" y="18930"/>
                  <a:pt x="27173" y="19000"/>
                </a:cubicBezTo>
                <a:cubicBezTo>
                  <a:pt x="27312" y="19207"/>
                  <a:pt x="27554" y="19311"/>
                  <a:pt x="27806" y="19311"/>
                </a:cubicBezTo>
                <a:cubicBezTo>
                  <a:pt x="28057" y="19311"/>
                  <a:pt x="28317" y="19207"/>
                  <a:pt x="28490" y="19000"/>
                </a:cubicBezTo>
                <a:cubicBezTo>
                  <a:pt x="28837" y="18584"/>
                  <a:pt x="29045" y="18029"/>
                  <a:pt x="28976" y="17475"/>
                </a:cubicBezTo>
                <a:cubicBezTo>
                  <a:pt x="28930" y="17021"/>
                  <a:pt x="28558" y="16745"/>
                  <a:pt x="28170" y="16745"/>
                </a:cubicBezTo>
                <a:cubicBezTo>
                  <a:pt x="27966" y="16745"/>
                  <a:pt x="27757" y="16822"/>
                  <a:pt x="27589" y="16989"/>
                </a:cubicBezTo>
                <a:cubicBezTo>
                  <a:pt x="27589" y="16989"/>
                  <a:pt x="27589" y="17059"/>
                  <a:pt x="27589" y="17128"/>
                </a:cubicBezTo>
                <a:cubicBezTo>
                  <a:pt x="27050" y="17330"/>
                  <a:pt x="26707" y="17925"/>
                  <a:pt x="26816" y="18595"/>
                </a:cubicBezTo>
                <a:lnTo>
                  <a:pt x="26816" y="18595"/>
                </a:lnTo>
                <a:cubicBezTo>
                  <a:pt x="26799" y="18555"/>
                  <a:pt x="26764" y="18538"/>
                  <a:pt x="26726" y="18538"/>
                </a:cubicBezTo>
                <a:cubicBezTo>
                  <a:pt x="26688" y="18538"/>
                  <a:pt x="26647" y="18555"/>
                  <a:pt x="26619" y="18584"/>
                </a:cubicBezTo>
                <a:cubicBezTo>
                  <a:pt x="26549" y="18584"/>
                  <a:pt x="26480" y="18653"/>
                  <a:pt x="26341" y="18722"/>
                </a:cubicBezTo>
                <a:cubicBezTo>
                  <a:pt x="26203" y="18792"/>
                  <a:pt x="26133" y="18861"/>
                  <a:pt x="25995" y="19000"/>
                </a:cubicBezTo>
                <a:cubicBezTo>
                  <a:pt x="25856" y="19138"/>
                  <a:pt x="25718" y="19277"/>
                  <a:pt x="25579" y="19415"/>
                </a:cubicBezTo>
                <a:cubicBezTo>
                  <a:pt x="25579" y="19207"/>
                  <a:pt x="25648" y="18930"/>
                  <a:pt x="25718" y="18722"/>
                </a:cubicBezTo>
                <a:cubicBezTo>
                  <a:pt x="26133" y="17890"/>
                  <a:pt x="26411" y="16989"/>
                  <a:pt x="26549" y="16088"/>
                </a:cubicBezTo>
                <a:cubicBezTo>
                  <a:pt x="26688" y="16157"/>
                  <a:pt x="26757" y="16227"/>
                  <a:pt x="26896" y="16227"/>
                </a:cubicBezTo>
                <a:cubicBezTo>
                  <a:pt x="26965" y="16227"/>
                  <a:pt x="26965" y="16157"/>
                  <a:pt x="26896" y="16157"/>
                </a:cubicBezTo>
                <a:cubicBezTo>
                  <a:pt x="26757" y="16019"/>
                  <a:pt x="26619" y="15880"/>
                  <a:pt x="26549" y="15742"/>
                </a:cubicBezTo>
                <a:lnTo>
                  <a:pt x="26549" y="15603"/>
                </a:lnTo>
                <a:cubicBezTo>
                  <a:pt x="26549" y="15603"/>
                  <a:pt x="26480" y="15534"/>
                  <a:pt x="26480" y="15534"/>
                </a:cubicBezTo>
                <a:cubicBezTo>
                  <a:pt x="26341" y="15118"/>
                  <a:pt x="26411" y="14702"/>
                  <a:pt x="26619" y="14355"/>
                </a:cubicBezTo>
                <a:cubicBezTo>
                  <a:pt x="26732" y="14073"/>
                  <a:pt x="27074" y="13745"/>
                  <a:pt x="27422" y="13745"/>
                </a:cubicBezTo>
                <a:cubicBezTo>
                  <a:pt x="27501" y="13745"/>
                  <a:pt x="27581" y="13762"/>
                  <a:pt x="27658" y="13801"/>
                </a:cubicBezTo>
                <a:cubicBezTo>
                  <a:pt x="28005" y="14078"/>
                  <a:pt x="28144" y="14425"/>
                  <a:pt x="28144" y="14840"/>
                </a:cubicBezTo>
                <a:cubicBezTo>
                  <a:pt x="28074" y="15326"/>
                  <a:pt x="27866" y="15811"/>
                  <a:pt x="27451" y="16157"/>
                </a:cubicBezTo>
                <a:cubicBezTo>
                  <a:pt x="27451" y="16157"/>
                  <a:pt x="27451" y="16296"/>
                  <a:pt x="27589" y="16296"/>
                </a:cubicBezTo>
                <a:cubicBezTo>
                  <a:pt x="28629" y="15811"/>
                  <a:pt x="28837" y="13870"/>
                  <a:pt x="27658" y="13454"/>
                </a:cubicBezTo>
                <a:cubicBezTo>
                  <a:pt x="27559" y="13421"/>
                  <a:pt x="27463" y="13406"/>
                  <a:pt x="27371" y="13406"/>
                </a:cubicBezTo>
                <a:cubicBezTo>
                  <a:pt x="26495" y="13406"/>
                  <a:pt x="25952" y="14794"/>
                  <a:pt x="26203" y="15672"/>
                </a:cubicBezTo>
                <a:lnTo>
                  <a:pt x="26203" y="16504"/>
                </a:lnTo>
                <a:cubicBezTo>
                  <a:pt x="26203" y="16573"/>
                  <a:pt x="26203" y="16573"/>
                  <a:pt x="26203" y="16573"/>
                </a:cubicBezTo>
                <a:cubicBezTo>
                  <a:pt x="26064" y="17128"/>
                  <a:pt x="25926" y="17613"/>
                  <a:pt x="25718" y="18098"/>
                </a:cubicBezTo>
                <a:cubicBezTo>
                  <a:pt x="25787" y="16851"/>
                  <a:pt x="25787" y="15603"/>
                  <a:pt x="25579" y="14425"/>
                </a:cubicBezTo>
                <a:cubicBezTo>
                  <a:pt x="25648" y="14355"/>
                  <a:pt x="25648" y="14286"/>
                  <a:pt x="25648" y="14217"/>
                </a:cubicBezTo>
                <a:lnTo>
                  <a:pt x="25648" y="14147"/>
                </a:lnTo>
                <a:cubicBezTo>
                  <a:pt x="25648" y="14078"/>
                  <a:pt x="25579" y="13939"/>
                  <a:pt x="25579" y="13870"/>
                </a:cubicBezTo>
                <a:cubicBezTo>
                  <a:pt x="25718" y="13731"/>
                  <a:pt x="25787" y="13523"/>
                  <a:pt x="25787" y="13385"/>
                </a:cubicBezTo>
                <a:cubicBezTo>
                  <a:pt x="25856" y="12761"/>
                  <a:pt x="25648" y="12206"/>
                  <a:pt x="25302" y="11721"/>
                </a:cubicBezTo>
                <a:cubicBezTo>
                  <a:pt x="25153" y="11512"/>
                  <a:pt x="24940" y="11419"/>
                  <a:pt x="24728" y="11419"/>
                </a:cubicBezTo>
                <a:cubicBezTo>
                  <a:pt x="24449" y="11419"/>
                  <a:pt x="24172" y="11583"/>
                  <a:pt x="24054" y="11860"/>
                </a:cubicBezTo>
                <a:cubicBezTo>
                  <a:pt x="24054" y="11909"/>
                  <a:pt x="24054" y="11958"/>
                  <a:pt x="24078" y="11958"/>
                </a:cubicBezTo>
                <a:cubicBezTo>
                  <a:pt x="24089" y="11958"/>
                  <a:pt x="24103" y="11949"/>
                  <a:pt x="24123" y="11929"/>
                </a:cubicBezTo>
                <a:cubicBezTo>
                  <a:pt x="24309" y="11818"/>
                  <a:pt x="24474" y="11746"/>
                  <a:pt x="24631" y="11746"/>
                </a:cubicBezTo>
                <a:cubicBezTo>
                  <a:pt x="24767" y="11746"/>
                  <a:pt x="24895" y="11800"/>
                  <a:pt x="25024" y="11929"/>
                </a:cubicBezTo>
                <a:cubicBezTo>
                  <a:pt x="25302" y="12276"/>
                  <a:pt x="25440" y="12622"/>
                  <a:pt x="25510" y="13038"/>
                </a:cubicBezTo>
                <a:cubicBezTo>
                  <a:pt x="25510" y="13107"/>
                  <a:pt x="25510" y="13315"/>
                  <a:pt x="25510" y="13454"/>
                </a:cubicBezTo>
                <a:cubicBezTo>
                  <a:pt x="25469" y="13413"/>
                  <a:pt x="25428" y="13397"/>
                  <a:pt x="25391" y="13397"/>
                </a:cubicBezTo>
                <a:cubicBezTo>
                  <a:pt x="25302" y="13397"/>
                  <a:pt x="25232" y="13495"/>
                  <a:pt x="25232" y="13593"/>
                </a:cubicBezTo>
                <a:lnTo>
                  <a:pt x="25232" y="13662"/>
                </a:lnTo>
                <a:lnTo>
                  <a:pt x="25163" y="13662"/>
                </a:lnTo>
                <a:cubicBezTo>
                  <a:pt x="24470" y="13385"/>
                  <a:pt x="24123" y="12484"/>
                  <a:pt x="24608" y="11860"/>
                </a:cubicBezTo>
                <a:cubicBezTo>
                  <a:pt x="24608" y="11811"/>
                  <a:pt x="24574" y="11762"/>
                  <a:pt x="24529" y="11762"/>
                </a:cubicBezTo>
                <a:cubicBezTo>
                  <a:pt x="24510" y="11762"/>
                  <a:pt x="24490" y="11770"/>
                  <a:pt x="24470" y="11790"/>
                </a:cubicBezTo>
                <a:cubicBezTo>
                  <a:pt x="24123" y="11998"/>
                  <a:pt x="24123" y="12553"/>
                  <a:pt x="24193" y="12969"/>
                </a:cubicBezTo>
                <a:cubicBezTo>
                  <a:pt x="24262" y="13385"/>
                  <a:pt x="24539" y="13731"/>
                  <a:pt x="24955" y="13870"/>
                </a:cubicBezTo>
                <a:cubicBezTo>
                  <a:pt x="25024" y="13939"/>
                  <a:pt x="25163" y="13939"/>
                  <a:pt x="25302" y="13939"/>
                </a:cubicBezTo>
                <a:cubicBezTo>
                  <a:pt x="25302" y="14009"/>
                  <a:pt x="25302" y="14009"/>
                  <a:pt x="25302" y="14009"/>
                </a:cubicBezTo>
                <a:lnTo>
                  <a:pt x="25302" y="14147"/>
                </a:lnTo>
                <a:lnTo>
                  <a:pt x="25302" y="14217"/>
                </a:lnTo>
                <a:cubicBezTo>
                  <a:pt x="25302" y="14286"/>
                  <a:pt x="25302" y="14355"/>
                  <a:pt x="25371" y="14355"/>
                </a:cubicBezTo>
                <a:cubicBezTo>
                  <a:pt x="25371" y="14494"/>
                  <a:pt x="25371" y="14563"/>
                  <a:pt x="25440" y="14702"/>
                </a:cubicBezTo>
                <a:cubicBezTo>
                  <a:pt x="25510" y="15326"/>
                  <a:pt x="25579" y="15950"/>
                  <a:pt x="25579" y="16573"/>
                </a:cubicBezTo>
                <a:cubicBezTo>
                  <a:pt x="25579" y="17197"/>
                  <a:pt x="25579" y="17821"/>
                  <a:pt x="25510" y="18445"/>
                </a:cubicBezTo>
                <a:lnTo>
                  <a:pt x="25371" y="18722"/>
                </a:lnTo>
                <a:cubicBezTo>
                  <a:pt x="25302" y="18029"/>
                  <a:pt x="25094" y="17405"/>
                  <a:pt x="24747" y="16851"/>
                </a:cubicBezTo>
                <a:cubicBezTo>
                  <a:pt x="24747" y="16851"/>
                  <a:pt x="24747" y="16781"/>
                  <a:pt x="24747" y="16781"/>
                </a:cubicBezTo>
                <a:cubicBezTo>
                  <a:pt x="24747" y="16781"/>
                  <a:pt x="24747" y="16712"/>
                  <a:pt x="24747" y="16712"/>
                </a:cubicBezTo>
                <a:cubicBezTo>
                  <a:pt x="24747" y="16712"/>
                  <a:pt x="24747" y="16643"/>
                  <a:pt x="24747" y="16643"/>
                </a:cubicBezTo>
                <a:lnTo>
                  <a:pt x="24747" y="16573"/>
                </a:lnTo>
                <a:cubicBezTo>
                  <a:pt x="25143" y="15717"/>
                  <a:pt x="24097" y="14484"/>
                  <a:pt x="23218" y="14484"/>
                </a:cubicBezTo>
                <a:cubicBezTo>
                  <a:pt x="23173" y="14484"/>
                  <a:pt x="23128" y="14487"/>
                  <a:pt x="23083" y="14494"/>
                </a:cubicBezTo>
                <a:cubicBezTo>
                  <a:pt x="23014" y="14494"/>
                  <a:pt x="23014" y="14632"/>
                  <a:pt x="23083" y="14632"/>
                </a:cubicBezTo>
                <a:cubicBezTo>
                  <a:pt x="23777" y="14840"/>
                  <a:pt x="24678" y="15603"/>
                  <a:pt x="24470" y="16365"/>
                </a:cubicBezTo>
                <a:cubicBezTo>
                  <a:pt x="24470" y="16573"/>
                  <a:pt x="24262" y="16573"/>
                  <a:pt x="24054" y="16643"/>
                </a:cubicBezTo>
                <a:cubicBezTo>
                  <a:pt x="23846" y="16643"/>
                  <a:pt x="23638" y="16296"/>
                  <a:pt x="23499" y="16088"/>
                </a:cubicBezTo>
                <a:cubicBezTo>
                  <a:pt x="23291" y="15742"/>
                  <a:pt x="23083" y="15326"/>
                  <a:pt x="23014" y="14910"/>
                </a:cubicBezTo>
                <a:cubicBezTo>
                  <a:pt x="23014" y="14875"/>
                  <a:pt x="22997" y="14858"/>
                  <a:pt x="22979" y="14858"/>
                </a:cubicBezTo>
                <a:cubicBezTo>
                  <a:pt x="22962" y="14858"/>
                  <a:pt x="22945" y="14875"/>
                  <a:pt x="22945" y="14910"/>
                </a:cubicBezTo>
                <a:cubicBezTo>
                  <a:pt x="22945" y="15534"/>
                  <a:pt x="23153" y="16088"/>
                  <a:pt x="23499" y="16573"/>
                </a:cubicBezTo>
                <a:cubicBezTo>
                  <a:pt x="23652" y="16776"/>
                  <a:pt x="23915" y="16905"/>
                  <a:pt x="24182" y="16905"/>
                </a:cubicBezTo>
                <a:cubicBezTo>
                  <a:pt x="24279" y="16905"/>
                  <a:pt x="24377" y="16888"/>
                  <a:pt x="24470" y="16851"/>
                </a:cubicBezTo>
                <a:lnTo>
                  <a:pt x="24470" y="16920"/>
                </a:lnTo>
                <a:cubicBezTo>
                  <a:pt x="24470" y="16989"/>
                  <a:pt x="24539" y="17128"/>
                  <a:pt x="24539" y="17197"/>
                </a:cubicBezTo>
                <a:cubicBezTo>
                  <a:pt x="24539" y="17246"/>
                  <a:pt x="24608" y="17295"/>
                  <a:pt x="24698" y="17295"/>
                </a:cubicBezTo>
                <a:cubicBezTo>
                  <a:pt x="24735" y="17295"/>
                  <a:pt x="24776" y="17287"/>
                  <a:pt x="24816" y="17267"/>
                </a:cubicBezTo>
                <a:cubicBezTo>
                  <a:pt x="25024" y="17821"/>
                  <a:pt x="25232" y="18445"/>
                  <a:pt x="25232" y="19069"/>
                </a:cubicBezTo>
                <a:cubicBezTo>
                  <a:pt x="25232" y="19138"/>
                  <a:pt x="25232" y="19207"/>
                  <a:pt x="25232" y="19207"/>
                </a:cubicBezTo>
                <a:cubicBezTo>
                  <a:pt x="25232" y="19277"/>
                  <a:pt x="25232" y="19346"/>
                  <a:pt x="25232" y="19415"/>
                </a:cubicBezTo>
                <a:cubicBezTo>
                  <a:pt x="25163" y="19415"/>
                  <a:pt x="25163" y="19623"/>
                  <a:pt x="25232" y="19623"/>
                </a:cubicBezTo>
                <a:cubicBezTo>
                  <a:pt x="25232" y="19762"/>
                  <a:pt x="25232" y="19901"/>
                  <a:pt x="25163" y="20039"/>
                </a:cubicBezTo>
                <a:cubicBezTo>
                  <a:pt x="24886" y="21287"/>
                  <a:pt x="24470" y="22535"/>
                  <a:pt x="23985" y="23644"/>
                </a:cubicBezTo>
                <a:cubicBezTo>
                  <a:pt x="23985" y="23575"/>
                  <a:pt x="24054" y="23436"/>
                  <a:pt x="24054" y="23367"/>
                </a:cubicBezTo>
                <a:cubicBezTo>
                  <a:pt x="24054" y="23297"/>
                  <a:pt x="24054" y="23297"/>
                  <a:pt x="24054" y="23297"/>
                </a:cubicBezTo>
                <a:lnTo>
                  <a:pt x="24054" y="23159"/>
                </a:lnTo>
                <a:cubicBezTo>
                  <a:pt x="24123" y="22951"/>
                  <a:pt x="24193" y="22743"/>
                  <a:pt x="24262" y="22535"/>
                </a:cubicBezTo>
                <a:cubicBezTo>
                  <a:pt x="24262" y="22535"/>
                  <a:pt x="24231" y="22504"/>
                  <a:pt x="24211" y="22504"/>
                </a:cubicBezTo>
                <a:cubicBezTo>
                  <a:pt x="24200" y="22504"/>
                  <a:pt x="24193" y="22512"/>
                  <a:pt x="24193" y="22535"/>
                </a:cubicBezTo>
                <a:lnTo>
                  <a:pt x="24123" y="22743"/>
                </a:lnTo>
                <a:cubicBezTo>
                  <a:pt x="24123" y="22188"/>
                  <a:pt x="24123" y="21634"/>
                  <a:pt x="24123" y="21079"/>
                </a:cubicBezTo>
                <a:lnTo>
                  <a:pt x="24123" y="21010"/>
                </a:lnTo>
                <a:cubicBezTo>
                  <a:pt x="24054" y="20802"/>
                  <a:pt x="24054" y="20594"/>
                  <a:pt x="23985" y="20455"/>
                </a:cubicBezTo>
                <a:cubicBezTo>
                  <a:pt x="24054" y="20317"/>
                  <a:pt x="24193" y="20178"/>
                  <a:pt x="24262" y="20039"/>
                </a:cubicBezTo>
                <a:cubicBezTo>
                  <a:pt x="24470" y="19693"/>
                  <a:pt x="24539" y="19277"/>
                  <a:pt x="24470" y="18861"/>
                </a:cubicBezTo>
                <a:cubicBezTo>
                  <a:pt x="24341" y="18283"/>
                  <a:pt x="23796" y="17883"/>
                  <a:pt x="23220" y="17883"/>
                </a:cubicBezTo>
                <a:cubicBezTo>
                  <a:pt x="23174" y="17883"/>
                  <a:pt x="23129" y="17885"/>
                  <a:pt x="23083" y="17890"/>
                </a:cubicBezTo>
                <a:cubicBezTo>
                  <a:pt x="22806" y="17890"/>
                  <a:pt x="22598" y="18029"/>
                  <a:pt x="22390" y="18237"/>
                </a:cubicBezTo>
                <a:cubicBezTo>
                  <a:pt x="22252" y="18584"/>
                  <a:pt x="22252" y="18930"/>
                  <a:pt x="22390" y="19207"/>
                </a:cubicBezTo>
                <a:cubicBezTo>
                  <a:pt x="22390" y="19242"/>
                  <a:pt x="22425" y="19259"/>
                  <a:pt x="22460" y="19259"/>
                </a:cubicBezTo>
                <a:cubicBezTo>
                  <a:pt x="22494" y="19259"/>
                  <a:pt x="22529" y="19242"/>
                  <a:pt x="22529" y="19207"/>
                </a:cubicBezTo>
                <a:cubicBezTo>
                  <a:pt x="22529" y="19207"/>
                  <a:pt x="22529" y="19138"/>
                  <a:pt x="22529" y="19069"/>
                </a:cubicBezTo>
                <a:cubicBezTo>
                  <a:pt x="22598" y="19623"/>
                  <a:pt x="22806" y="20594"/>
                  <a:pt x="23430" y="20732"/>
                </a:cubicBezTo>
                <a:cubicBezTo>
                  <a:pt x="23499" y="20732"/>
                  <a:pt x="23638" y="20732"/>
                  <a:pt x="23707" y="20663"/>
                </a:cubicBezTo>
                <a:lnTo>
                  <a:pt x="23707" y="20732"/>
                </a:lnTo>
                <a:cubicBezTo>
                  <a:pt x="23707" y="20732"/>
                  <a:pt x="23777" y="20802"/>
                  <a:pt x="23777" y="20802"/>
                </a:cubicBezTo>
                <a:cubicBezTo>
                  <a:pt x="23846" y="21634"/>
                  <a:pt x="23777" y="22465"/>
                  <a:pt x="23777" y="23297"/>
                </a:cubicBezTo>
                <a:cubicBezTo>
                  <a:pt x="23569" y="23921"/>
                  <a:pt x="23361" y="24545"/>
                  <a:pt x="23153" y="25169"/>
                </a:cubicBezTo>
                <a:cubicBezTo>
                  <a:pt x="22945" y="25654"/>
                  <a:pt x="22668" y="26139"/>
                  <a:pt x="22460" y="26625"/>
                </a:cubicBezTo>
                <a:cubicBezTo>
                  <a:pt x="22390" y="26694"/>
                  <a:pt x="22390" y="26763"/>
                  <a:pt x="22321" y="26833"/>
                </a:cubicBezTo>
                <a:cubicBezTo>
                  <a:pt x="21905" y="27595"/>
                  <a:pt x="21350" y="28288"/>
                  <a:pt x="20935" y="28981"/>
                </a:cubicBezTo>
                <a:cubicBezTo>
                  <a:pt x="20889" y="29027"/>
                  <a:pt x="20843" y="29073"/>
                  <a:pt x="20818" y="29138"/>
                </a:cubicBezTo>
                <a:lnTo>
                  <a:pt x="20818" y="29138"/>
                </a:lnTo>
                <a:cubicBezTo>
                  <a:pt x="20866" y="28832"/>
                  <a:pt x="20873" y="28525"/>
                  <a:pt x="20935" y="28219"/>
                </a:cubicBezTo>
                <a:cubicBezTo>
                  <a:pt x="20935" y="27248"/>
                  <a:pt x="20796" y="26278"/>
                  <a:pt x="20519" y="25308"/>
                </a:cubicBezTo>
                <a:cubicBezTo>
                  <a:pt x="20548" y="25044"/>
                  <a:pt x="20590" y="24780"/>
                  <a:pt x="20644" y="24516"/>
                </a:cubicBezTo>
                <a:lnTo>
                  <a:pt x="20644" y="24516"/>
                </a:lnTo>
                <a:cubicBezTo>
                  <a:pt x="20624" y="24313"/>
                  <a:pt x="20588" y="24100"/>
                  <a:pt x="20588" y="23852"/>
                </a:cubicBezTo>
                <a:cubicBezTo>
                  <a:pt x="20588" y="23852"/>
                  <a:pt x="20657" y="23852"/>
                  <a:pt x="20657" y="23783"/>
                </a:cubicBezTo>
                <a:cubicBezTo>
                  <a:pt x="20588" y="23575"/>
                  <a:pt x="20588" y="23367"/>
                  <a:pt x="20519" y="23159"/>
                </a:cubicBezTo>
                <a:cubicBezTo>
                  <a:pt x="20519" y="22743"/>
                  <a:pt x="20449" y="22396"/>
                  <a:pt x="20449" y="21980"/>
                </a:cubicBezTo>
                <a:cubicBezTo>
                  <a:pt x="20380" y="21495"/>
                  <a:pt x="20380" y="21010"/>
                  <a:pt x="20449" y="20525"/>
                </a:cubicBezTo>
                <a:cubicBezTo>
                  <a:pt x="20449" y="20525"/>
                  <a:pt x="20519" y="20039"/>
                  <a:pt x="20588" y="19623"/>
                </a:cubicBezTo>
                <a:lnTo>
                  <a:pt x="20588" y="19831"/>
                </a:lnTo>
                <a:cubicBezTo>
                  <a:pt x="20588" y="19866"/>
                  <a:pt x="20640" y="19883"/>
                  <a:pt x="20692" y="19883"/>
                </a:cubicBezTo>
                <a:cubicBezTo>
                  <a:pt x="20744" y="19883"/>
                  <a:pt x="20796" y="19866"/>
                  <a:pt x="20796" y="19831"/>
                </a:cubicBezTo>
                <a:cubicBezTo>
                  <a:pt x="20796" y="19693"/>
                  <a:pt x="20865" y="19554"/>
                  <a:pt x="20865" y="19415"/>
                </a:cubicBezTo>
                <a:lnTo>
                  <a:pt x="21004" y="19415"/>
                </a:lnTo>
                <a:cubicBezTo>
                  <a:pt x="21036" y="19419"/>
                  <a:pt x="21067" y="19421"/>
                  <a:pt x="21098" y="19421"/>
                </a:cubicBezTo>
                <a:cubicBezTo>
                  <a:pt x="21606" y="19421"/>
                  <a:pt x="21986" y="18902"/>
                  <a:pt x="22182" y="18445"/>
                </a:cubicBezTo>
                <a:cubicBezTo>
                  <a:pt x="22390" y="17960"/>
                  <a:pt x="22182" y="16989"/>
                  <a:pt x="21489" y="16851"/>
                </a:cubicBezTo>
                <a:cubicBezTo>
                  <a:pt x="21489" y="16851"/>
                  <a:pt x="21420" y="16851"/>
                  <a:pt x="21420" y="16920"/>
                </a:cubicBezTo>
                <a:cubicBezTo>
                  <a:pt x="21386" y="16887"/>
                  <a:pt x="21349" y="16873"/>
                  <a:pt x="21311" y="16873"/>
                </a:cubicBezTo>
                <a:cubicBezTo>
                  <a:pt x="21189" y="16873"/>
                  <a:pt x="21057" y="17006"/>
                  <a:pt x="21004" y="17059"/>
                </a:cubicBezTo>
                <a:cubicBezTo>
                  <a:pt x="20727" y="17336"/>
                  <a:pt x="20449" y="17682"/>
                  <a:pt x="20311" y="18029"/>
                </a:cubicBezTo>
                <a:cubicBezTo>
                  <a:pt x="20172" y="18445"/>
                  <a:pt x="20241" y="18861"/>
                  <a:pt x="20519" y="19207"/>
                </a:cubicBezTo>
                <a:cubicBezTo>
                  <a:pt x="20172" y="20178"/>
                  <a:pt x="20033" y="21218"/>
                  <a:pt x="20172" y="22258"/>
                </a:cubicBezTo>
                <a:cubicBezTo>
                  <a:pt x="20033" y="21911"/>
                  <a:pt x="19825" y="21495"/>
                  <a:pt x="19687" y="21148"/>
                </a:cubicBezTo>
                <a:cubicBezTo>
                  <a:pt x="19964" y="20594"/>
                  <a:pt x="19895" y="19831"/>
                  <a:pt x="19479" y="19346"/>
                </a:cubicBezTo>
                <a:cubicBezTo>
                  <a:pt x="19214" y="18976"/>
                  <a:pt x="18707" y="18605"/>
                  <a:pt x="18204" y="18605"/>
                </a:cubicBezTo>
                <a:cubicBezTo>
                  <a:pt x="18048" y="18605"/>
                  <a:pt x="17893" y="18640"/>
                  <a:pt x="17746" y="18722"/>
                </a:cubicBezTo>
                <a:cubicBezTo>
                  <a:pt x="17053" y="19069"/>
                  <a:pt x="17261" y="20247"/>
                  <a:pt x="17607" y="20802"/>
                </a:cubicBezTo>
                <a:cubicBezTo>
                  <a:pt x="17861" y="21140"/>
                  <a:pt x="18268" y="21426"/>
                  <a:pt x="18626" y="21426"/>
                </a:cubicBezTo>
                <a:cubicBezTo>
                  <a:pt x="18856" y="21426"/>
                  <a:pt x="19066" y="21308"/>
                  <a:pt x="19202" y="21010"/>
                </a:cubicBezTo>
                <a:lnTo>
                  <a:pt x="19202" y="21010"/>
                </a:lnTo>
                <a:cubicBezTo>
                  <a:pt x="19061" y="21231"/>
                  <a:pt x="18902" y="21318"/>
                  <a:pt x="18741" y="21318"/>
                </a:cubicBezTo>
                <a:cubicBezTo>
                  <a:pt x="18349" y="21318"/>
                  <a:pt x="17943" y="20799"/>
                  <a:pt x="17746" y="20455"/>
                </a:cubicBezTo>
                <a:cubicBezTo>
                  <a:pt x="17469" y="19970"/>
                  <a:pt x="17538" y="19138"/>
                  <a:pt x="18162" y="19000"/>
                </a:cubicBezTo>
                <a:cubicBezTo>
                  <a:pt x="18189" y="18995"/>
                  <a:pt x="18216" y="18993"/>
                  <a:pt x="18244" y="18993"/>
                </a:cubicBezTo>
                <a:cubicBezTo>
                  <a:pt x="18640" y="18993"/>
                  <a:pt x="19081" y="19438"/>
                  <a:pt x="19340" y="19762"/>
                </a:cubicBezTo>
                <a:cubicBezTo>
                  <a:pt x="19548" y="20109"/>
                  <a:pt x="19618" y="20525"/>
                  <a:pt x="19548" y="20871"/>
                </a:cubicBezTo>
                <a:lnTo>
                  <a:pt x="19479" y="20871"/>
                </a:lnTo>
                <a:cubicBezTo>
                  <a:pt x="19450" y="20784"/>
                  <a:pt x="19397" y="20746"/>
                  <a:pt x="19344" y="20746"/>
                </a:cubicBezTo>
                <a:cubicBezTo>
                  <a:pt x="19272" y="20746"/>
                  <a:pt x="19202" y="20820"/>
                  <a:pt x="19202" y="20940"/>
                </a:cubicBezTo>
                <a:cubicBezTo>
                  <a:pt x="19202" y="20940"/>
                  <a:pt x="19202" y="21010"/>
                  <a:pt x="19202" y="21010"/>
                </a:cubicBezTo>
                <a:cubicBezTo>
                  <a:pt x="19271" y="21148"/>
                  <a:pt x="19271" y="21218"/>
                  <a:pt x="19340" y="21287"/>
                </a:cubicBezTo>
                <a:cubicBezTo>
                  <a:pt x="19340" y="21356"/>
                  <a:pt x="19340" y="21356"/>
                  <a:pt x="19340" y="21426"/>
                </a:cubicBezTo>
                <a:cubicBezTo>
                  <a:pt x="19479" y="21564"/>
                  <a:pt x="19548" y="21703"/>
                  <a:pt x="19687" y="21842"/>
                </a:cubicBezTo>
                <a:cubicBezTo>
                  <a:pt x="19895" y="22188"/>
                  <a:pt x="20033" y="22673"/>
                  <a:pt x="20172" y="23089"/>
                </a:cubicBezTo>
                <a:cubicBezTo>
                  <a:pt x="20311" y="23436"/>
                  <a:pt x="20241" y="23644"/>
                  <a:pt x="20311" y="23921"/>
                </a:cubicBezTo>
                <a:cubicBezTo>
                  <a:pt x="20311" y="24406"/>
                  <a:pt x="20380" y="24892"/>
                  <a:pt x="20519" y="25377"/>
                </a:cubicBezTo>
                <a:lnTo>
                  <a:pt x="20519" y="25446"/>
                </a:lnTo>
                <a:cubicBezTo>
                  <a:pt x="20449" y="25515"/>
                  <a:pt x="20519" y="25515"/>
                  <a:pt x="20519" y="25585"/>
                </a:cubicBezTo>
                <a:cubicBezTo>
                  <a:pt x="20519" y="25862"/>
                  <a:pt x="20657" y="26139"/>
                  <a:pt x="20657" y="26417"/>
                </a:cubicBezTo>
                <a:cubicBezTo>
                  <a:pt x="20449" y="26070"/>
                  <a:pt x="20241" y="25654"/>
                  <a:pt x="20103" y="25308"/>
                </a:cubicBezTo>
                <a:cubicBezTo>
                  <a:pt x="20033" y="25100"/>
                  <a:pt x="19895" y="24892"/>
                  <a:pt x="19756" y="24684"/>
                </a:cubicBezTo>
                <a:cubicBezTo>
                  <a:pt x="19618" y="24545"/>
                  <a:pt x="19479" y="24476"/>
                  <a:pt x="19340" y="24337"/>
                </a:cubicBezTo>
                <a:cubicBezTo>
                  <a:pt x="19687" y="23713"/>
                  <a:pt x="19479" y="22951"/>
                  <a:pt x="18855" y="22604"/>
                </a:cubicBezTo>
                <a:cubicBezTo>
                  <a:pt x="18672" y="22513"/>
                  <a:pt x="18484" y="22469"/>
                  <a:pt x="18304" y="22469"/>
                </a:cubicBezTo>
                <a:cubicBezTo>
                  <a:pt x="17803" y="22469"/>
                  <a:pt x="17363" y="22805"/>
                  <a:pt x="17261" y="23367"/>
                </a:cubicBezTo>
                <a:cubicBezTo>
                  <a:pt x="17191" y="23921"/>
                  <a:pt x="17469" y="24545"/>
                  <a:pt x="18023" y="24892"/>
                </a:cubicBezTo>
                <a:cubicBezTo>
                  <a:pt x="18162" y="25003"/>
                  <a:pt x="18334" y="25058"/>
                  <a:pt x="18508" y="25058"/>
                </a:cubicBezTo>
                <a:cubicBezTo>
                  <a:pt x="18769" y="25058"/>
                  <a:pt x="19035" y="24933"/>
                  <a:pt x="19202" y="24684"/>
                </a:cubicBezTo>
                <a:lnTo>
                  <a:pt x="19340" y="24822"/>
                </a:lnTo>
                <a:cubicBezTo>
                  <a:pt x="19359" y="24841"/>
                  <a:pt x="19377" y="24849"/>
                  <a:pt x="19395" y="24849"/>
                </a:cubicBezTo>
                <a:cubicBezTo>
                  <a:pt x="19442" y="24849"/>
                  <a:pt x="19479" y="24785"/>
                  <a:pt x="19479" y="24684"/>
                </a:cubicBezTo>
                <a:cubicBezTo>
                  <a:pt x="19687" y="24961"/>
                  <a:pt x="19895" y="25238"/>
                  <a:pt x="19964" y="25515"/>
                </a:cubicBezTo>
                <a:cubicBezTo>
                  <a:pt x="20172" y="26001"/>
                  <a:pt x="20380" y="26417"/>
                  <a:pt x="20727" y="26763"/>
                </a:cubicBezTo>
                <a:cubicBezTo>
                  <a:pt x="20727" y="26833"/>
                  <a:pt x="20727" y="26902"/>
                  <a:pt x="20727" y="26971"/>
                </a:cubicBezTo>
                <a:cubicBezTo>
                  <a:pt x="20865" y="27595"/>
                  <a:pt x="20865" y="28288"/>
                  <a:pt x="20727" y="28981"/>
                </a:cubicBezTo>
                <a:cubicBezTo>
                  <a:pt x="20588" y="28427"/>
                  <a:pt x="20241" y="27942"/>
                  <a:pt x="19825" y="27595"/>
                </a:cubicBezTo>
                <a:cubicBezTo>
                  <a:pt x="19756" y="27526"/>
                  <a:pt x="19687" y="27456"/>
                  <a:pt x="19548" y="27387"/>
                </a:cubicBezTo>
                <a:cubicBezTo>
                  <a:pt x="19690" y="26726"/>
                  <a:pt x="18866" y="26000"/>
                  <a:pt x="18216" y="26000"/>
                </a:cubicBezTo>
                <a:cubicBezTo>
                  <a:pt x="17913" y="26000"/>
                  <a:pt x="17648" y="26158"/>
                  <a:pt x="17538" y="26555"/>
                </a:cubicBezTo>
                <a:cubicBezTo>
                  <a:pt x="17469" y="27110"/>
                  <a:pt x="17677" y="27664"/>
                  <a:pt x="18093" y="28011"/>
                </a:cubicBezTo>
                <a:cubicBezTo>
                  <a:pt x="18272" y="28235"/>
                  <a:pt x="18624" y="28458"/>
                  <a:pt x="18944" y="28458"/>
                </a:cubicBezTo>
                <a:cubicBezTo>
                  <a:pt x="19120" y="28458"/>
                  <a:pt x="19287" y="28391"/>
                  <a:pt x="19410" y="28219"/>
                </a:cubicBezTo>
                <a:cubicBezTo>
                  <a:pt x="19410" y="28219"/>
                  <a:pt x="19410" y="28150"/>
                  <a:pt x="19340" y="28150"/>
                </a:cubicBezTo>
                <a:cubicBezTo>
                  <a:pt x="19254" y="28167"/>
                  <a:pt x="19171" y="28176"/>
                  <a:pt x="19092" y="28176"/>
                </a:cubicBezTo>
                <a:cubicBezTo>
                  <a:pt x="18855" y="28176"/>
                  <a:pt x="18647" y="28098"/>
                  <a:pt x="18439" y="27942"/>
                </a:cubicBezTo>
                <a:cubicBezTo>
                  <a:pt x="18093" y="27664"/>
                  <a:pt x="17885" y="27318"/>
                  <a:pt x="17815" y="26971"/>
                </a:cubicBezTo>
                <a:cubicBezTo>
                  <a:pt x="17698" y="26619"/>
                  <a:pt x="17978" y="26316"/>
                  <a:pt x="18320" y="26316"/>
                </a:cubicBezTo>
                <a:cubicBezTo>
                  <a:pt x="18381" y="26316"/>
                  <a:pt x="18445" y="26326"/>
                  <a:pt x="18508" y="26347"/>
                </a:cubicBezTo>
                <a:cubicBezTo>
                  <a:pt x="18924" y="26486"/>
                  <a:pt x="19202" y="26833"/>
                  <a:pt x="19340" y="27318"/>
                </a:cubicBezTo>
                <a:cubicBezTo>
                  <a:pt x="19340" y="27318"/>
                  <a:pt x="19271" y="27387"/>
                  <a:pt x="19271" y="27387"/>
                </a:cubicBezTo>
                <a:cubicBezTo>
                  <a:pt x="19271" y="27456"/>
                  <a:pt x="19271" y="27456"/>
                  <a:pt x="19271" y="27526"/>
                </a:cubicBezTo>
                <a:cubicBezTo>
                  <a:pt x="19271" y="27526"/>
                  <a:pt x="19271" y="27526"/>
                  <a:pt x="19271" y="27595"/>
                </a:cubicBezTo>
                <a:cubicBezTo>
                  <a:pt x="19271" y="27595"/>
                  <a:pt x="19271" y="27664"/>
                  <a:pt x="19340" y="27664"/>
                </a:cubicBezTo>
                <a:cubicBezTo>
                  <a:pt x="19375" y="27699"/>
                  <a:pt x="19392" y="27716"/>
                  <a:pt x="19410" y="27716"/>
                </a:cubicBezTo>
                <a:cubicBezTo>
                  <a:pt x="19427" y="27716"/>
                  <a:pt x="19444" y="27699"/>
                  <a:pt x="19479" y="27664"/>
                </a:cubicBezTo>
                <a:lnTo>
                  <a:pt x="19548" y="27664"/>
                </a:lnTo>
                <a:cubicBezTo>
                  <a:pt x="19548" y="27734"/>
                  <a:pt x="19618" y="27734"/>
                  <a:pt x="19687" y="27803"/>
                </a:cubicBezTo>
                <a:cubicBezTo>
                  <a:pt x="20172" y="28219"/>
                  <a:pt x="20519" y="28704"/>
                  <a:pt x="20657" y="29328"/>
                </a:cubicBezTo>
                <a:lnTo>
                  <a:pt x="20588" y="29883"/>
                </a:lnTo>
                <a:cubicBezTo>
                  <a:pt x="19548" y="31546"/>
                  <a:pt x="18786" y="33418"/>
                  <a:pt x="18370" y="35359"/>
                </a:cubicBezTo>
                <a:cubicBezTo>
                  <a:pt x="18370" y="35440"/>
                  <a:pt x="18441" y="35474"/>
                  <a:pt x="18500" y="35474"/>
                </a:cubicBezTo>
                <a:cubicBezTo>
                  <a:pt x="18542" y="35474"/>
                  <a:pt x="18578" y="35457"/>
                  <a:pt x="18578" y="35428"/>
                </a:cubicBezTo>
                <a:cubicBezTo>
                  <a:pt x="19202" y="33834"/>
                  <a:pt x="19687" y="32239"/>
                  <a:pt x="20380" y="30784"/>
                </a:cubicBezTo>
                <a:lnTo>
                  <a:pt x="20380" y="30784"/>
                </a:lnTo>
                <a:cubicBezTo>
                  <a:pt x="20380" y="30922"/>
                  <a:pt x="20311" y="31130"/>
                  <a:pt x="20311" y="31338"/>
                </a:cubicBezTo>
                <a:cubicBezTo>
                  <a:pt x="19548" y="33002"/>
                  <a:pt x="18924" y="34735"/>
                  <a:pt x="18508" y="36537"/>
                </a:cubicBezTo>
                <a:cubicBezTo>
                  <a:pt x="18162" y="33972"/>
                  <a:pt x="17677" y="31477"/>
                  <a:pt x="17053" y="28981"/>
                </a:cubicBezTo>
                <a:cubicBezTo>
                  <a:pt x="17053" y="28947"/>
                  <a:pt x="17035" y="28929"/>
                  <a:pt x="17009" y="28929"/>
                </a:cubicBezTo>
                <a:cubicBezTo>
                  <a:pt x="16983" y="28929"/>
                  <a:pt x="16949" y="28947"/>
                  <a:pt x="16914" y="28981"/>
                </a:cubicBezTo>
                <a:cubicBezTo>
                  <a:pt x="17538" y="31685"/>
                  <a:pt x="17885" y="34388"/>
                  <a:pt x="18370" y="37092"/>
                </a:cubicBezTo>
                <a:cubicBezTo>
                  <a:pt x="18370" y="37161"/>
                  <a:pt x="18300" y="37230"/>
                  <a:pt x="18300" y="37300"/>
                </a:cubicBezTo>
                <a:cubicBezTo>
                  <a:pt x="17885" y="34873"/>
                  <a:pt x="17469" y="32517"/>
                  <a:pt x="16983" y="30091"/>
                </a:cubicBezTo>
                <a:cubicBezTo>
                  <a:pt x="16775" y="27803"/>
                  <a:pt x="16360" y="25515"/>
                  <a:pt x="15736" y="23297"/>
                </a:cubicBezTo>
                <a:cubicBezTo>
                  <a:pt x="15736" y="22465"/>
                  <a:pt x="15805" y="21703"/>
                  <a:pt x="15944" y="20940"/>
                </a:cubicBezTo>
                <a:cubicBezTo>
                  <a:pt x="16290" y="20247"/>
                  <a:pt x="16775" y="19693"/>
                  <a:pt x="17191" y="19069"/>
                </a:cubicBezTo>
                <a:cubicBezTo>
                  <a:pt x="17538" y="18653"/>
                  <a:pt x="17746" y="18168"/>
                  <a:pt x="17954" y="17682"/>
                </a:cubicBezTo>
                <a:cubicBezTo>
                  <a:pt x="18023" y="17682"/>
                  <a:pt x="18023" y="17682"/>
                  <a:pt x="18093" y="17752"/>
                </a:cubicBezTo>
                <a:cubicBezTo>
                  <a:pt x="18106" y="17765"/>
                  <a:pt x="18119" y="17771"/>
                  <a:pt x="18132" y="17771"/>
                </a:cubicBezTo>
                <a:cubicBezTo>
                  <a:pt x="18186" y="17771"/>
                  <a:pt x="18231" y="17669"/>
                  <a:pt x="18231" y="17613"/>
                </a:cubicBezTo>
                <a:cubicBezTo>
                  <a:pt x="18162" y="17544"/>
                  <a:pt x="18162" y="17475"/>
                  <a:pt x="18093" y="17405"/>
                </a:cubicBezTo>
                <a:cubicBezTo>
                  <a:pt x="18093" y="17336"/>
                  <a:pt x="18093" y="17336"/>
                  <a:pt x="18093" y="17267"/>
                </a:cubicBezTo>
                <a:cubicBezTo>
                  <a:pt x="18162" y="17197"/>
                  <a:pt x="18093" y="17128"/>
                  <a:pt x="18023" y="17059"/>
                </a:cubicBezTo>
                <a:cubicBezTo>
                  <a:pt x="18023" y="16573"/>
                  <a:pt x="18300" y="16157"/>
                  <a:pt x="18647" y="15950"/>
                </a:cubicBezTo>
                <a:cubicBezTo>
                  <a:pt x="18779" y="15850"/>
                  <a:pt x="19069" y="15767"/>
                  <a:pt x="19336" y="15767"/>
                </a:cubicBezTo>
                <a:cubicBezTo>
                  <a:pt x="19629" y="15767"/>
                  <a:pt x="19895" y="15867"/>
                  <a:pt x="19895" y="16157"/>
                </a:cubicBezTo>
                <a:cubicBezTo>
                  <a:pt x="19895" y="16573"/>
                  <a:pt x="19410" y="16989"/>
                  <a:pt x="19132" y="17197"/>
                </a:cubicBezTo>
                <a:cubicBezTo>
                  <a:pt x="18786" y="17475"/>
                  <a:pt x="18439" y="17752"/>
                  <a:pt x="18023" y="17890"/>
                </a:cubicBezTo>
                <a:cubicBezTo>
                  <a:pt x="17954" y="17960"/>
                  <a:pt x="17954" y="18029"/>
                  <a:pt x="18023" y="18098"/>
                </a:cubicBezTo>
                <a:cubicBezTo>
                  <a:pt x="18647" y="17960"/>
                  <a:pt x="19271" y="17613"/>
                  <a:pt x="19687" y="17059"/>
                </a:cubicBezTo>
                <a:cubicBezTo>
                  <a:pt x="19964" y="16712"/>
                  <a:pt x="20380" y="16157"/>
                  <a:pt x="20033" y="15742"/>
                </a:cubicBezTo>
                <a:cubicBezTo>
                  <a:pt x="19862" y="15570"/>
                  <a:pt x="19644" y="15446"/>
                  <a:pt x="19418" y="15446"/>
                </a:cubicBezTo>
                <a:cubicBezTo>
                  <a:pt x="19369" y="15446"/>
                  <a:pt x="19320" y="15452"/>
                  <a:pt x="19271" y="15464"/>
                </a:cubicBezTo>
                <a:cubicBezTo>
                  <a:pt x="19216" y="15455"/>
                  <a:pt x="19163" y="15451"/>
                  <a:pt x="19110" y="15451"/>
                </a:cubicBezTo>
                <a:cubicBezTo>
                  <a:pt x="18765" y="15451"/>
                  <a:pt x="18472" y="15639"/>
                  <a:pt x="18231" y="15880"/>
                </a:cubicBezTo>
                <a:cubicBezTo>
                  <a:pt x="17885" y="16157"/>
                  <a:pt x="17746" y="16573"/>
                  <a:pt x="17677" y="16989"/>
                </a:cubicBezTo>
                <a:cubicBezTo>
                  <a:pt x="17607" y="16989"/>
                  <a:pt x="17607" y="17059"/>
                  <a:pt x="17607" y="17128"/>
                </a:cubicBezTo>
                <a:cubicBezTo>
                  <a:pt x="17746" y="18445"/>
                  <a:pt x="16637" y="19415"/>
                  <a:pt x="15944" y="20525"/>
                </a:cubicBezTo>
                <a:cubicBezTo>
                  <a:pt x="16082" y="19485"/>
                  <a:pt x="16290" y="18514"/>
                  <a:pt x="16498" y="17475"/>
                </a:cubicBezTo>
                <a:cubicBezTo>
                  <a:pt x="16775" y="16435"/>
                  <a:pt x="17399" y="15464"/>
                  <a:pt x="18162" y="14702"/>
                </a:cubicBezTo>
                <a:cubicBezTo>
                  <a:pt x="18202" y="14742"/>
                  <a:pt x="18249" y="14759"/>
                  <a:pt x="18293" y="14759"/>
                </a:cubicBezTo>
                <a:cubicBezTo>
                  <a:pt x="18399" y="14759"/>
                  <a:pt x="18488" y="14661"/>
                  <a:pt x="18439" y="14563"/>
                </a:cubicBezTo>
                <a:lnTo>
                  <a:pt x="18439" y="14425"/>
                </a:lnTo>
                <a:lnTo>
                  <a:pt x="18439" y="14355"/>
                </a:lnTo>
                <a:cubicBezTo>
                  <a:pt x="18601" y="14788"/>
                  <a:pt x="18891" y="15137"/>
                  <a:pt x="19307" y="15137"/>
                </a:cubicBezTo>
                <a:cubicBezTo>
                  <a:pt x="19423" y="15137"/>
                  <a:pt x="19550" y="15109"/>
                  <a:pt x="19687" y="15048"/>
                </a:cubicBezTo>
                <a:cubicBezTo>
                  <a:pt x="20172" y="14840"/>
                  <a:pt x="20588" y="14355"/>
                  <a:pt x="20657" y="13801"/>
                </a:cubicBezTo>
                <a:cubicBezTo>
                  <a:pt x="20790" y="13335"/>
                  <a:pt x="20604" y="12549"/>
                  <a:pt x="20036" y="12549"/>
                </a:cubicBezTo>
                <a:cubicBezTo>
                  <a:pt x="20013" y="12549"/>
                  <a:pt x="19989" y="12550"/>
                  <a:pt x="19964" y="12553"/>
                </a:cubicBezTo>
                <a:cubicBezTo>
                  <a:pt x="19895" y="12553"/>
                  <a:pt x="19895" y="12622"/>
                  <a:pt x="19895" y="12692"/>
                </a:cubicBezTo>
                <a:cubicBezTo>
                  <a:pt x="20172" y="12969"/>
                  <a:pt x="20449" y="13177"/>
                  <a:pt x="20380" y="13662"/>
                </a:cubicBezTo>
                <a:cubicBezTo>
                  <a:pt x="20311" y="14009"/>
                  <a:pt x="20033" y="14425"/>
                  <a:pt x="19756" y="14632"/>
                </a:cubicBezTo>
                <a:cubicBezTo>
                  <a:pt x="19640" y="14748"/>
                  <a:pt x="19488" y="14804"/>
                  <a:pt x="19341" y="14804"/>
                </a:cubicBezTo>
                <a:cubicBezTo>
                  <a:pt x="19134" y="14804"/>
                  <a:pt x="18936" y="14696"/>
                  <a:pt x="18855" y="14494"/>
                </a:cubicBezTo>
                <a:cubicBezTo>
                  <a:pt x="18578" y="13939"/>
                  <a:pt x="18716" y="12761"/>
                  <a:pt x="19479" y="12761"/>
                </a:cubicBezTo>
                <a:cubicBezTo>
                  <a:pt x="19548" y="12761"/>
                  <a:pt x="19548" y="12622"/>
                  <a:pt x="19479" y="12622"/>
                </a:cubicBezTo>
                <a:cubicBezTo>
                  <a:pt x="19403" y="12602"/>
                  <a:pt x="19331" y="12592"/>
                  <a:pt x="19263" y="12592"/>
                </a:cubicBezTo>
                <a:cubicBezTo>
                  <a:pt x="18651" y="12592"/>
                  <a:pt x="18370" y="13384"/>
                  <a:pt x="18370" y="14009"/>
                </a:cubicBezTo>
                <a:cubicBezTo>
                  <a:pt x="18343" y="13956"/>
                  <a:pt x="18297" y="13933"/>
                  <a:pt x="18249" y="13933"/>
                </a:cubicBezTo>
                <a:cubicBezTo>
                  <a:pt x="18172" y="13933"/>
                  <a:pt x="18093" y="13992"/>
                  <a:pt x="18093" y="14078"/>
                </a:cubicBezTo>
                <a:lnTo>
                  <a:pt x="18093" y="14425"/>
                </a:lnTo>
                <a:cubicBezTo>
                  <a:pt x="18023" y="14425"/>
                  <a:pt x="18023" y="14494"/>
                  <a:pt x="18093" y="14494"/>
                </a:cubicBezTo>
                <a:lnTo>
                  <a:pt x="18093" y="14563"/>
                </a:lnTo>
                <a:cubicBezTo>
                  <a:pt x="17607" y="15118"/>
                  <a:pt x="17122" y="15742"/>
                  <a:pt x="16775" y="16435"/>
                </a:cubicBezTo>
                <a:cubicBezTo>
                  <a:pt x="16983" y="15534"/>
                  <a:pt x="17122" y="14702"/>
                  <a:pt x="17330" y="13731"/>
                </a:cubicBezTo>
                <a:cubicBezTo>
                  <a:pt x="17538" y="13177"/>
                  <a:pt x="17815" y="12622"/>
                  <a:pt x="18093" y="12068"/>
                </a:cubicBezTo>
                <a:cubicBezTo>
                  <a:pt x="18162" y="11929"/>
                  <a:pt x="18231" y="11721"/>
                  <a:pt x="18300" y="11513"/>
                </a:cubicBezTo>
                <a:cubicBezTo>
                  <a:pt x="18439" y="11721"/>
                  <a:pt x="18647" y="11790"/>
                  <a:pt x="18855" y="11790"/>
                </a:cubicBezTo>
                <a:cubicBezTo>
                  <a:pt x="19340" y="11721"/>
                  <a:pt x="19548" y="11097"/>
                  <a:pt x="19618" y="10681"/>
                </a:cubicBezTo>
                <a:cubicBezTo>
                  <a:pt x="19687" y="10265"/>
                  <a:pt x="19756" y="9156"/>
                  <a:pt x="19202" y="8879"/>
                </a:cubicBezTo>
                <a:cubicBezTo>
                  <a:pt x="19132" y="8879"/>
                  <a:pt x="19063" y="8879"/>
                  <a:pt x="19063" y="8948"/>
                </a:cubicBezTo>
                <a:cubicBezTo>
                  <a:pt x="19132" y="9156"/>
                  <a:pt x="19132" y="9295"/>
                  <a:pt x="19202" y="9503"/>
                </a:cubicBezTo>
                <a:cubicBezTo>
                  <a:pt x="19271" y="9711"/>
                  <a:pt x="19340" y="9988"/>
                  <a:pt x="19340" y="10265"/>
                </a:cubicBezTo>
                <a:cubicBezTo>
                  <a:pt x="19340" y="10681"/>
                  <a:pt x="19202" y="11028"/>
                  <a:pt x="18924" y="11374"/>
                </a:cubicBezTo>
                <a:cubicBezTo>
                  <a:pt x="18874" y="11437"/>
                  <a:pt x="18822" y="11464"/>
                  <a:pt x="18769" y="11464"/>
                </a:cubicBezTo>
                <a:cubicBezTo>
                  <a:pt x="18531" y="11464"/>
                  <a:pt x="18288" y="10921"/>
                  <a:pt x="18231" y="10751"/>
                </a:cubicBezTo>
                <a:cubicBezTo>
                  <a:pt x="18023" y="10127"/>
                  <a:pt x="18231" y="9434"/>
                  <a:pt x="18647" y="9018"/>
                </a:cubicBezTo>
                <a:cubicBezTo>
                  <a:pt x="18716" y="8948"/>
                  <a:pt x="18716" y="8879"/>
                  <a:pt x="18578" y="8879"/>
                </a:cubicBezTo>
                <a:cubicBezTo>
                  <a:pt x="17954" y="9156"/>
                  <a:pt x="17885" y="9988"/>
                  <a:pt x="17954" y="10612"/>
                </a:cubicBezTo>
                <a:cubicBezTo>
                  <a:pt x="17954" y="10820"/>
                  <a:pt x="18023" y="10959"/>
                  <a:pt x="18093" y="11167"/>
                </a:cubicBezTo>
                <a:cubicBezTo>
                  <a:pt x="18023" y="11721"/>
                  <a:pt x="17746" y="12276"/>
                  <a:pt x="17399" y="12761"/>
                </a:cubicBezTo>
                <a:cubicBezTo>
                  <a:pt x="17399" y="11860"/>
                  <a:pt x="17261" y="10889"/>
                  <a:pt x="16983" y="10057"/>
                </a:cubicBezTo>
                <a:lnTo>
                  <a:pt x="16983" y="9988"/>
                </a:lnTo>
                <a:lnTo>
                  <a:pt x="16983" y="9919"/>
                </a:lnTo>
                <a:cubicBezTo>
                  <a:pt x="16983" y="9849"/>
                  <a:pt x="17053" y="9849"/>
                  <a:pt x="17053" y="9849"/>
                </a:cubicBezTo>
                <a:cubicBezTo>
                  <a:pt x="17677" y="9572"/>
                  <a:pt x="17885" y="8740"/>
                  <a:pt x="17399" y="8255"/>
                </a:cubicBezTo>
                <a:cubicBezTo>
                  <a:pt x="17053" y="7701"/>
                  <a:pt x="16429" y="7423"/>
                  <a:pt x="15805" y="7354"/>
                </a:cubicBezTo>
                <a:cubicBezTo>
                  <a:pt x="15112" y="7354"/>
                  <a:pt x="15112" y="7978"/>
                  <a:pt x="15320" y="8394"/>
                </a:cubicBezTo>
                <a:cubicBezTo>
                  <a:pt x="15458" y="9018"/>
                  <a:pt x="15874" y="9919"/>
                  <a:pt x="16498" y="9919"/>
                </a:cubicBezTo>
                <a:cubicBezTo>
                  <a:pt x="16568" y="10057"/>
                  <a:pt x="16637" y="10196"/>
                  <a:pt x="16775" y="10265"/>
                </a:cubicBezTo>
                <a:cubicBezTo>
                  <a:pt x="17053" y="11374"/>
                  <a:pt x="17191" y="12484"/>
                  <a:pt x="17122" y="13662"/>
                </a:cubicBezTo>
                <a:lnTo>
                  <a:pt x="17122" y="13801"/>
                </a:lnTo>
                <a:cubicBezTo>
                  <a:pt x="17053" y="14217"/>
                  <a:pt x="16983" y="14563"/>
                  <a:pt x="16914" y="14979"/>
                </a:cubicBezTo>
                <a:cubicBezTo>
                  <a:pt x="16775" y="14009"/>
                  <a:pt x="16498" y="13038"/>
                  <a:pt x="16152" y="12068"/>
                </a:cubicBezTo>
                <a:lnTo>
                  <a:pt x="16152" y="11998"/>
                </a:lnTo>
                <a:cubicBezTo>
                  <a:pt x="16152" y="11998"/>
                  <a:pt x="16152" y="11998"/>
                  <a:pt x="16152" y="11929"/>
                </a:cubicBezTo>
                <a:lnTo>
                  <a:pt x="16013" y="11860"/>
                </a:lnTo>
                <a:cubicBezTo>
                  <a:pt x="16152" y="11236"/>
                  <a:pt x="16013" y="10612"/>
                  <a:pt x="15666" y="10127"/>
                </a:cubicBezTo>
                <a:cubicBezTo>
                  <a:pt x="15458" y="9849"/>
                  <a:pt x="15164" y="9711"/>
                  <a:pt x="14869" y="9711"/>
                </a:cubicBezTo>
                <a:cubicBezTo>
                  <a:pt x="14575" y="9711"/>
                  <a:pt x="14280" y="9849"/>
                  <a:pt x="14072" y="10127"/>
                </a:cubicBezTo>
                <a:cubicBezTo>
                  <a:pt x="13864" y="10681"/>
                  <a:pt x="14003" y="11374"/>
                  <a:pt x="14349" y="11860"/>
                </a:cubicBezTo>
                <a:cubicBezTo>
                  <a:pt x="14566" y="12185"/>
                  <a:pt x="15039" y="12681"/>
                  <a:pt x="15500" y="12681"/>
                </a:cubicBezTo>
                <a:cubicBezTo>
                  <a:pt x="15627" y="12681"/>
                  <a:pt x="15754" y="12643"/>
                  <a:pt x="15874" y="12553"/>
                </a:cubicBezTo>
                <a:cubicBezTo>
                  <a:pt x="15909" y="12588"/>
                  <a:pt x="15961" y="12605"/>
                  <a:pt x="16013" y="12605"/>
                </a:cubicBezTo>
                <a:cubicBezTo>
                  <a:pt x="16065" y="12605"/>
                  <a:pt x="16117" y="12588"/>
                  <a:pt x="16152" y="12553"/>
                </a:cubicBezTo>
                <a:cubicBezTo>
                  <a:pt x="16498" y="13315"/>
                  <a:pt x="16429" y="14286"/>
                  <a:pt x="16775" y="14979"/>
                </a:cubicBezTo>
                <a:cubicBezTo>
                  <a:pt x="16568" y="15880"/>
                  <a:pt x="16429" y="16643"/>
                  <a:pt x="16221" y="17475"/>
                </a:cubicBezTo>
                <a:cubicBezTo>
                  <a:pt x="16221" y="17336"/>
                  <a:pt x="16221" y="17197"/>
                  <a:pt x="16152" y="17059"/>
                </a:cubicBezTo>
                <a:cubicBezTo>
                  <a:pt x="16152" y="16712"/>
                  <a:pt x="16082" y="16365"/>
                  <a:pt x="16013" y="16019"/>
                </a:cubicBezTo>
                <a:cubicBezTo>
                  <a:pt x="16013" y="15880"/>
                  <a:pt x="15944" y="15672"/>
                  <a:pt x="15874" y="15464"/>
                </a:cubicBezTo>
                <a:lnTo>
                  <a:pt x="15874" y="15464"/>
                </a:lnTo>
                <a:cubicBezTo>
                  <a:pt x="15894" y="15474"/>
                  <a:pt x="15913" y="15478"/>
                  <a:pt x="15932" y="15478"/>
                </a:cubicBezTo>
                <a:cubicBezTo>
                  <a:pt x="16046" y="15478"/>
                  <a:pt x="16132" y="15316"/>
                  <a:pt x="16013" y="15256"/>
                </a:cubicBezTo>
                <a:lnTo>
                  <a:pt x="15874" y="15118"/>
                </a:lnTo>
                <a:cubicBezTo>
                  <a:pt x="15874" y="15048"/>
                  <a:pt x="15874" y="14910"/>
                  <a:pt x="15874" y="14840"/>
                </a:cubicBezTo>
                <a:cubicBezTo>
                  <a:pt x="15874" y="14771"/>
                  <a:pt x="15805" y="14771"/>
                  <a:pt x="15805" y="14702"/>
                </a:cubicBezTo>
                <a:cubicBezTo>
                  <a:pt x="15874" y="14217"/>
                  <a:pt x="15736" y="13731"/>
                  <a:pt x="15458" y="13385"/>
                </a:cubicBezTo>
                <a:cubicBezTo>
                  <a:pt x="15274" y="13090"/>
                  <a:pt x="14973" y="12933"/>
                  <a:pt x="14668" y="12933"/>
                </a:cubicBezTo>
                <a:cubicBezTo>
                  <a:pt x="14400" y="12933"/>
                  <a:pt x="14128" y="13055"/>
                  <a:pt x="13933" y="13315"/>
                </a:cubicBezTo>
                <a:cubicBezTo>
                  <a:pt x="13412" y="14126"/>
                  <a:pt x="14294" y="15421"/>
                  <a:pt x="15043" y="15421"/>
                </a:cubicBezTo>
                <a:cubicBezTo>
                  <a:pt x="15191" y="15421"/>
                  <a:pt x="15333" y="15370"/>
                  <a:pt x="15458" y="15256"/>
                </a:cubicBezTo>
                <a:cubicBezTo>
                  <a:pt x="15458" y="15326"/>
                  <a:pt x="15528" y="15326"/>
                  <a:pt x="15597" y="15326"/>
                </a:cubicBezTo>
                <a:cubicBezTo>
                  <a:pt x="15597" y="15395"/>
                  <a:pt x="15666" y="15395"/>
                  <a:pt x="15805" y="15464"/>
                </a:cubicBezTo>
                <a:cubicBezTo>
                  <a:pt x="15874" y="15742"/>
                  <a:pt x="15944" y="16088"/>
                  <a:pt x="15944" y="16435"/>
                </a:cubicBezTo>
                <a:cubicBezTo>
                  <a:pt x="16082" y="16989"/>
                  <a:pt x="16082" y="17544"/>
                  <a:pt x="16221" y="18168"/>
                </a:cubicBezTo>
                <a:cubicBezTo>
                  <a:pt x="16082" y="18930"/>
                  <a:pt x="15944" y="19693"/>
                  <a:pt x="15805" y="20455"/>
                </a:cubicBezTo>
                <a:cubicBezTo>
                  <a:pt x="15736" y="21079"/>
                  <a:pt x="15597" y="21703"/>
                  <a:pt x="15458" y="22258"/>
                </a:cubicBezTo>
                <a:cubicBezTo>
                  <a:pt x="14765" y="19693"/>
                  <a:pt x="13933" y="17059"/>
                  <a:pt x="13240" y="14494"/>
                </a:cubicBezTo>
                <a:cubicBezTo>
                  <a:pt x="13240" y="14471"/>
                  <a:pt x="13233" y="14463"/>
                  <a:pt x="13222" y="14463"/>
                </a:cubicBezTo>
                <a:cubicBezTo>
                  <a:pt x="13202" y="14463"/>
                  <a:pt x="13171" y="14494"/>
                  <a:pt x="13171" y="14494"/>
                </a:cubicBezTo>
                <a:cubicBezTo>
                  <a:pt x="13310" y="15256"/>
                  <a:pt x="13448" y="16019"/>
                  <a:pt x="13656" y="16712"/>
                </a:cubicBezTo>
                <a:cubicBezTo>
                  <a:pt x="13102" y="15187"/>
                  <a:pt x="12547" y="13593"/>
                  <a:pt x="11923" y="12068"/>
                </a:cubicBezTo>
                <a:cubicBezTo>
                  <a:pt x="11923" y="11790"/>
                  <a:pt x="11993" y="11444"/>
                  <a:pt x="11993" y="11167"/>
                </a:cubicBezTo>
                <a:cubicBezTo>
                  <a:pt x="11993" y="10751"/>
                  <a:pt x="12062" y="10335"/>
                  <a:pt x="12131" y="9919"/>
                </a:cubicBezTo>
                <a:cubicBezTo>
                  <a:pt x="12200" y="9849"/>
                  <a:pt x="12200" y="9849"/>
                  <a:pt x="12270" y="9780"/>
                </a:cubicBezTo>
                <a:lnTo>
                  <a:pt x="12270" y="9642"/>
                </a:lnTo>
                <a:cubicBezTo>
                  <a:pt x="12270" y="9572"/>
                  <a:pt x="12270" y="9503"/>
                  <a:pt x="12200" y="9434"/>
                </a:cubicBezTo>
                <a:cubicBezTo>
                  <a:pt x="12200" y="9364"/>
                  <a:pt x="12200" y="9364"/>
                  <a:pt x="12200" y="9364"/>
                </a:cubicBezTo>
                <a:cubicBezTo>
                  <a:pt x="12352" y="9427"/>
                  <a:pt x="12494" y="9456"/>
                  <a:pt x="12626" y="9456"/>
                </a:cubicBezTo>
                <a:cubicBezTo>
                  <a:pt x="13218" y="9456"/>
                  <a:pt x="13599" y="8879"/>
                  <a:pt x="13656" y="8255"/>
                </a:cubicBezTo>
                <a:cubicBezTo>
                  <a:pt x="13725" y="7493"/>
                  <a:pt x="13448" y="6799"/>
                  <a:pt x="12894" y="6314"/>
                </a:cubicBezTo>
                <a:cubicBezTo>
                  <a:pt x="12759" y="6225"/>
                  <a:pt x="12632" y="6186"/>
                  <a:pt x="12512" y="6186"/>
                </a:cubicBezTo>
                <a:cubicBezTo>
                  <a:pt x="12261" y="6186"/>
                  <a:pt x="12042" y="6357"/>
                  <a:pt x="11854" y="6592"/>
                </a:cubicBezTo>
                <a:lnTo>
                  <a:pt x="11854" y="6522"/>
                </a:lnTo>
                <a:cubicBezTo>
                  <a:pt x="11854" y="6522"/>
                  <a:pt x="11854" y="6491"/>
                  <a:pt x="11833" y="6491"/>
                </a:cubicBezTo>
                <a:cubicBezTo>
                  <a:pt x="11823" y="6491"/>
                  <a:pt x="11808" y="6499"/>
                  <a:pt x="11785" y="6522"/>
                </a:cubicBezTo>
                <a:cubicBezTo>
                  <a:pt x="11715" y="6799"/>
                  <a:pt x="11646" y="7077"/>
                  <a:pt x="11577" y="7354"/>
                </a:cubicBezTo>
                <a:cubicBezTo>
                  <a:pt x="11577" y="7493"/>
                  <a:pt x="11507" y="7562"/>
                  <a:pt x="11438" y="7701"/>
                </a:cubicBezTo>
                <a:cubicBezTo>
                  <a:pt x="11438" y="7724"/>
                  <a:pt x="11438" y="7731"/>
                  <a:pt x="11441" y="7731"/>
                </a:cubicBezTo>
                <a:cubicBezTo>
                  <a:pt x="11446" y="7731"/>
                  <a:pt x="11461" y="7701"/>
                  <a:pt x="11507" y="7701"/>
                </a:cubicBezTo>
                <a:cubicBezTo>
                  <a:pt x="11438" y="8255"/>
                  <a:pt x="11577" y="8740"/>
                  <a:pt x="11854" y="9156"/>
                </a:cubicBezTo>
                <a:cubicBezTo>
                  <a:pt x="11785" y="9156"/>
                  <a:pt x="11715" y="9226"/>
                  <a:pt x="11715" y="9295"/>
                </a:cubicBezTo>
                <a:lnTo>
                  <a:pt x="11715" y="9642"/>
                </a:lnTo>
                <a:cubicBezTo>
                  <a:pt x="11715" y="9642"/>
                  <a:pt x="11715" y="9711"/>
                  <a:pt x="11715" y="9711"/>
                </a:cubicBezTo>
                <a:lnTo>
                  <a:pt x="11715" y="9780"/>
                </a:lnTo>
                <a:lnTo>
                  <a:pt x="11715" y="9849"/>
                </a:lnTo>
                <a:lnTo>
                  <a:pt x="11715" y="9919"/>
                </a:lnTo>
                <a:cubicBezTo>
                  <a:pt x="11785" y="10335"/>
                  <a:pt x="11715" y="10681"/>
                  <a:pt x="11646" y="11028"/>
                </a:cubicBezTo>
                <a:cubicBezTo>
                  <a:pt x="11646" y="11305"/>
                  <a:pt x="11646" y="11513"/>
                  <a:pt x="11577" y="11790"/>
                </a:cubicBezTo>
                <a:cubicBezTo>
                  <a:pt x="11577" y="11721"/>
                  <a:pt x="11577" y="11721"/>
                  <a:pt x="11577" y="11652"/>
                </a:cubicBezTo>
                <a:cubicBezTo>
                  <a:pt x="11438" y="11374"/>
                  <a:pt x="11369" y="11028"/>
                  <a:pt x="11230" y="10681"/>
                </a:cubicBezTo>
                <a:lnTo>
                  <a:pt x="11299" y="10681"/>
                </a:lnTo>
                <a:cubicBezTo>
                  <a:pt x="10953" y="9642"/>
                  <a:pt x="10537" y="8671"/>
                  <a:pt x="9982" y="7701"/>
                </a:cubicBezTo>
                <a:cubicBezTo>
                  <a:pt x="9982" y="7493"/>
                  <a:pt x="10052" y="7215"/>
                  <a:pt x="10052" y="7007"/>
                </a:cubicBezTo>
                <a:lnTo>
                  <a:pt x="10190" y="6106"/>
                </a:lnTo>
                <a:cubicBezTo>
                  <a:pt x="10260" y="6106"/>
                  <a:pt x="10260" y="6037"/>
                  <a:pt x="10260" y="5968"/>
                </a:cubicBezTo>
                <a:cubicBezTo>
                  <a:pt x="10260" y="5898"/>
                  <a:pt x="10260" y="5829"/>
                  <a:pt x="10260" y="5760"/>
                </a:cubicBezTo>
                <a:lnTo>
                  <a:pt x="10398" y="5760"/>
                </a:lnTo>
                <a:cubicBezTo>
                  <a:pt x="10486" y="5784"/>
                  <a:pt x="10569" y="5795"/>
                  <a:pt x="10649" y="5795"/>
                </a:cubicBezTo>
                <a:cubicBezTo>
                  <a:pt x="11266" y="5795"/>
                  <a:pt x="11646" y="5134"/>
                  <a:pt x="11646" y="4581"/>
                </a:cubicBezTo>
                <a:cubicBezTo>
                  <a:pt x="11715" y="3957"/>
                  <a:pt x="11369" y="3334"/>
                  <a:pt x="10814" y="2987"/>
                </a:cubicBezTo>
                <a:cubicBezTo>
                  <a:pt x="10702" y="2931"/>
                  <a:pt x="10598" y="2906"/>
                  <a:pt x="10504" y="2906"/>
                </a:cubicBezTo>
                <a:cubicBezTo>
                  <a:pt x="10131" y="2906"/>
                  <a:pt x="9899" y="3293"/>
                  <a:pt x="9844" y="3680"/>
                </a:cubicBezTo>
                <a:cubicBezTo>
                  <a:pt x="9566" y="4165"/>
                  <a:pt x="9566" y="4789"/>
                  <a:pt x="9844" y="5274"/>
                </a:cubicBezTo>
                <a:cubicBezTo>
                  <a:pt x="9774" y="5344"/>
                  <a:pt x="9774" y="5413"/>
                  <a:pt x="9774" y="5413"/>
                </a:cubicBezTo>
                <a:cubicBezTo>
                  <a:pt x="9774" y="5621"/>
                  <a:pt x="9774" y="5760"/>
                  <a:pt x="9774" y="5968"/>
                </a:cubicBezTo>
                <a:cubicBezTo>
                  <a:pt x="9844" y="5968"/>
                  <a:pt x="9844" y="6037"/>
                  <a:pt x="9913" y="6037"/>
                </a:cubicBezTo>
                <a:cubicBezTo>
                  <a:pt x="9913" y="6453"/>
                  <a:pt x="9844" y="6869"/>
                  <a:pt x="9774" y="7285"/>
                </a:cubicBezTo>
                <a:cubicBezTo>
                  <a:pt x="9497" y="6799"/>
                  <a:pt x="9289" y="6384"/>
                  <a:pt x="9012" y="5968"/>
                </a:cubicBezTo>
                <a:cubicBezTo>
                  <a:pt x="9012" y="5945"/>
                  <a:pt x="9004" y="5937"/>
                  <a:pt x="8994" y="5937"/>
                </a:cubicBezTo>
                <a:cubicBezTo>
                  <a:pt x="8973" y="5937"/>
                  <a:pt x="8943" y="5968"/>
                  <a:pt x="8943" y="5968"/>
                </a:cubicBezTo>
                <a:lnTo>
                  <a:pt x="9150" y="6453"/>
                </a:lnTo>
                <a:lnTo>
                  <a:pt x="8804" y="5898"/>
                </a:lnTo>
                <a:cubicBezTo>
                  <a:pt x="8804" y="5621"/>
                  <a:pt x="8804" y="5344"/>
                  <a:pt x="8735" y="5136"/>
                </a:cubicBezTo>
                <a:cubicBezTo>
                  <a:pt x="8596" y="4512"/>
                  <a:pt x="8388" y="3888"/>
                  <a:pt x="8249" y="3264"/>
                </a:cubicBezTo>
                <a:lnTo>
                  <a:pt x="8319" y="3195"/>
                </a:lnTo>
                <a:cubicBezTo>
                  <a:pt x="8388" y="3195"/>
                  <a:pt x="8388" y="3195"/>
                  <a:pt x="8388" y="3264"/>
                </a:cubicBezTo>
                <a:cubicBezTo>
                  <a:pt x="8448" y="3286"/>
                  <a:pt x="8507" y="3296"/>
                  <a:pt x="8563" y="3296"/>
                </a:cubicBezTo>
                <a:cubicBezTo>
                  <a:pt x="9214" y="3296"/>
                  <a:pt x="9572" y="1914"/>
                  <a:pt x="9636" y="1531"/>
                </a:cubicBezTo>
                <a:cubicBezTo>
                  <a:pt x="9636" y="769"/>
                  <a:pt x="9220" y="145"/>
                  <a:pt x="8527" y="6"/>
                </a:cubicBezTo>
                <a:cubicBezTo>
                  <a:pt x="8488" y="3"/>
                  <a:pt x="8449" y="1"/>
                  <a:pt x="8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423;p41"/>
          <p:cNvGrpSpPr/>
          <p:nvPr userDrawn="1"/>
        </p:nvGrpSpPr>
        <p:grpSpPr>
          <a:xfrm>
            <a:off x="7133946" y="1864383"/>
            <a:ext cx="1480115" cy="2653859"/>
            <a:chOff x="2375975" y="2648850"/>
            <a:chExt cx="1226950" cy="2419925"/>
          </a:xfrm>
        </p:grpSpPr>
        <p:sp>
          <p:nvSpPr>
            <p:cNvPr id="8" name="Google Shape;424;p41"/>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25;p41"/>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6;p41"/>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27;p41"/>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8;p41"/>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9;p41"/>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0;p41"/>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1;p41"/>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32;p41"/>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3;p41"/>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4;p41"/>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5;p41"/>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6;p41"/>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7;p41"/>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8;p41"/>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9;p41"/>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0;p41"/>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1;p41"/>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2;p41"/>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3;p41"/>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4;p41"/>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5;p41"/>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6;p41"/>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7;p41"/>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8;p41"/>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9;p41"/>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0;p41"/>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1;p41"/>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2;p41"/>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3;p41"/>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4;p41"/>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5;p41"/>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6;p41"/>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7;p41"/>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8;p41"/>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9;p41"/>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0;p41"/>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1;p41"/>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2;p41"/>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3;p41"/>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4;p41"/>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5;p41"/>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6;p41"/>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7;p41"/>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8;p41"/>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9;p41"/>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0;p41"/>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71;p41"/>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2;p41"/>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73;p41"/>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74;p41"/>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75;p41"/>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76;p41"/>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77;p41"/>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78;p41"/>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79;p41"/>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0;p41"/>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1;p41"/>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2;p41"/>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3;p41"/>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4;p41"/>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5;p41"/>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6;p41"/>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7;p41"/>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8;p41"/>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9;p41"/>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0;p41"/>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91;p41"/>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92;p41"/>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93;p41"/>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94;p41"/>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5;p41"/>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6;p41"/>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7;p41"/>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98;p41"/>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99;p41"/>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0;p41"/>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1;p41"/>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2;p41"/>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3;p41"/>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04;p41"/>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05;p41"/>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06;p41"/>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7;p41"/>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8;p41"/>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509;p41"/>
          <p:cNvSpPr/>
          <p:nvPr userDrawn="1"/>
        </p:nvSpPr>
        <p:spPr>
          <a:xfrm rot="847033">
            <a:off x="4828223" y="3499820"/>
            <a:ext cx="1174241" cy="2018495"/>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3">
  <p:cSld name="TITLE_AND_BODY_3_1">
    <p:bg>
      <p:bgPr>
        <a:solidFill>
          <a:schemeClr val="accent2"/>
        </a:solidFill>
        <a:effectLst/>
      </p:bgPr>
    </p:bg>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99" name="Google Shape;99;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0" name="Google Shape;100;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9" name="Google Shape;119;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0" name="Google Shape;120;p24"/>
          <p:cNvSpPr/>
          <p:nvPr/>
        </p:nvSpPr>
        <p:spPr>
          <a:xfrm>
            <a:off x="75" y="3239425"/>
            <a:ext cx="9144000" cy="1904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Playfair Display"/>
              <a:buNone/>
              <a:defRPr sz="40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60" r:id="rId6"/>
    <p:sldLayoutId id="2147483665" r:id="rId7"/>
    <p:sldLayoutId id="2147483666" r:id="rId8"/>
    <p:sldLayoutId id="2147483670"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forms/d/e/1FAIpQLSeVyczxrz6Lqpb7cUdqpz5Zlm624Oe0UC8po5YwzLcJK-hzOw/viewform"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wmf"/><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7" name="Google Shape;147;p32"/>
          <p:cNvSpPr txBox="1">
            <a:spLocks noGrp="1"/>
          </p:cNvSpPr>
          <p:nvPr>
            <p:ph type="ctrTitle"/>
          </p:nvPr>
        </p:nvSpPr>
        <p:spPr>
          <a:xfrm>
            <a:off x="1619672" y="2427734"/>
            <a:ext cx="5688632" cy="86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FR" sz="2800" dirty="0">
                <a:solidFill>
                  <a:schemeClr val="bg2">
                    <a:lumMod val="65000"/>
                    <a:lumOff val="35000"/>
                  </a:schemeClr>
                </a:solidFill>
              </a:rPr>
              <a:t>Assemblée Générale Ordinaire</a:t>
            </a:r>
            <a:br>
              <a:rPr lang="fr-FR" sz="2800" dirty="0">
                <a:solidFill>
                  <a:schemeClr val="bg2">
                    <a:lumMod val="65000"/>
                    <a:lumOff val="35000"/>
                  </a:schemeClr>
                </a:solidFill>
              </a:rPr>
            </a:br>
            <a:r>
              <a:rPr lang="fr-FR" sz="2800" dirty="0">
                <a:solidFill>
                  <a:schemeClr val="bg2">
                    <a:lumMod val="65000"/>
                    <a:lumOff val="35000"/>
                  </a:schemeClr>
                </a:solidFill>
              </a:rPr>
              <a:t>2022</a:t>
            </a:r>
            <a:br>
              <a:rPr lang="fr-FR" sz="2800" dirty="0">
                <a:solidFill>
                  <a:schemeClr val="bg2">
                    <a:lumMod val="65000"/>
                    <a:lumOff val="35000"/>
                  </a:schemeClr>
                </a:solidFill>
              </a:rPr>
            </a:br>
            <a:r>
              <a:rPr lang="fr-FR" sz="2800" dirty="0">
                <a:solidFill>
                  <a:schemeClr val="bg2">
                    <a:lumMod val="65000"/>
                    <a:lumOff val="35000"/>
                  </a:schemeClr>
                </a:solidFill>
              </a:rPr>
              <a:t>Association Sportive </a:t>
            </a:r>
            <a:br>
              <a:rPr lang="fr-FR" sz="2800" dirty="0">
                <a:solidFill>
                  <a:schemeClr val="bg2">
                    <a:lumMod val="65000"/>
                    <a:lumOff val="35000"/>
                  </a:schemeClr>
                </a:solidFill>
              </a:rPr>
            </a:br>
            <a:r>
              <a:rPr lang="fr-FR" sz="2800" dirty="0">
                <a:solidFill>
                  <a:schemeClr val="bg2">
                    <a:lumMod val="65000"/>
                    <a:lumOff val="35000"/>
                  </a:schemeClr>
                </a:solidFill>
              </a:rPr>
              <a:t>du Golf du Petit Chêne</a:t>
            </a:r>
            <a:br>
              <a:rPr lang="fr-FR" sz="2800" dirty="0">
                <a:solidFill>
                  <a:schemeClr val="bg2">
                    <a:lumMod val="65000"/>
                    <a:lumOff val="35000"/>
                  </a:schemeClr>
                </a:solidFill>
              </a:rPr>
            </a:br>
            <a:endParaRPr sz="2000" b="0" dirty="0">
              <a:solidFill>
                <a:schemeClr val="bg2">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37"/>
          <p:cNvSpPr txBox="1">
            <a:spLocks noGrp="1"/>
          </p:cNvSpPr>
          <p:nvPr>
            <p:ph type="title" idx="2"/>
          </p:nvPr>
        </p:nvSpPr>
        <p:spPr>
          <a:xfrm>
            <a:off x="311700" y="2282950"/>
            <a:ext cx="8520600" cy="93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t>2022</a:t>
            </a:r>
            <a:endParaRPr dirty="0"/>
          </a:p>
        </p:txBody>
      </p:sp>
      <p:pic>
        <p:nvPicPr>
          <p:cNvPr id="300" name="Google Shape;300;p37"/>
          <p:cNvPicPr preferRelativeResize="0"/>
          <p:nvPr/>
        </p:nvPicPr>
        <p:blipFill>
          <a:blip r:embed="rId3">
            <a:alphaModFix/>
            <a:duotone>
              <a:prstClr val="black"/>
              <a:srgbClr val="92D050">
                <a:tint val="45000"/>
                <a:satMod val="400000"/>
              </a:srgbClr>
            </a:duotone>
          </a:blip>
          <a:stretch>
            <a:fillRect/>
          </a:stretch>
        </p:blipFill>
        <p:spPr>
          <a:xfrm>
            <a:off x="3809100" y="1062929"/>
            <a:ext cx="2061301" cy="1381946"/>
          </a:xfrm>
          <a:prstGeom prst="rect">
            <a:avLst/>
          </a:prstGeom>
          <a:noFill/>
          <a:ln>
            <a:noFill/>
          </a:ln>
        </p:spPr>
      </p:pic>
      <p:sp>
        <p:nvSpPr>
          <p:cNvPr id="301" name="Google Shape;301;p37"/>
          <p:cNvSpPr/>
          <p:nvPr/>
        </p:nvSpPr>
        <p:spPr>
          <a:xfrm>
            <a:off x="3982300" y="1187125"/>
            <a:ext cx="825752" cy="125774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3347864" y="154280"/>
            <a:ext cx="1872208"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Le bilan Dames</a:t>
            </a:r>
            <a:endParaRPr b="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160234" y="172214"/>
            <a:ext cx="542139" cy="1046440"/>
          </a:xfrm>
          <a:prstGeom prst="rect">
            <a:avLst/>
          </a:prstGeom>
          <a:noFill/>
          <a:effectLst/>
          <a:extLst>
            <a:ext uri="{909E8E84-426E-40DD-AFC4-6F175D3DCCD1}">
              <a14:hiddenFill xmlns:a14="http://schemas.microsoft.com/office/drawing/2010/main">
                <a:solidFill>
                  <a:srgbClr val="4472C4"/>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73675" y="717836"/>
            <a:ext cx="6624736"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 grand merci à toutes les joueuses qui se sont investies dans l’organisation des compétitions</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Merci à toutes celles et ceux qui ont participé aux 8 rencontres </a:t>
            </a:r>
            <a:r>
              <a:rPr lang="fr-FR" altLang="fr-FR" sz="1100" dirty="0">
                <a:solidFill>
                  <a:schemeClr val="tx1"/>
                </a:solidFill>
                <a:latin typeface="Calibri" panose="020F0502020204030204" pitchFamily="34" charset="0"/>
                <a:cs typeface="Times New Roman" panose="02020603050405020304" pitchFamily="18" charset="0"/>
              </a:rPr>
              <a:t>Harmonie</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et Lady </a:t>
            </a:r>
            <a:r>
              <a:rPr kumimoji="0" lang="fr-FR" altLang="fr-FR"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Bird’s</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L’engagement de chacune et chacun (15 dames et 5 messieurs) a eu un impact très positif sur la cohésion du groupe ainsi que sur </a:t>
            </a:r>
            <a:r>
              <a:rPr kumimoji="0" lang="fr-FR" altLang="fr-FR"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 résultats.</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6886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ZoneTexte 1">
            <a:extLst>
              <a:ext uri="{FF2B5EF4-FFF2-40B4-BE49-F238E27FC236}">
                <a16:creationId xmlns:a16="http://schemas.microsoft.com/office/drawing/2014/main" id="{B5EED02E-5726-FA2A-578D-0776FB3B1666}"/>
              </a:ext>
            </a:extLst>
          </p:cNvPr>
          <p:cNvSpPr txBox="1"/>
          <p:nvPr/>
        </p:nvSpPr>
        <p:spPr>
          <a:xfrm>
            <a:off x="827584" y="1707654"/>
            <a:ext cx="6624736" cy="646331"/>
          </a:xfrm>
          <a:prstGeom prst="rect">
            <a:avLst/>
          </a:prstGeom>
          <a:noFill/>
        </p:spPr>
        <p:txBody>
          <a:bodyPr wrap="square" rtlCol="0">
            <a:spAutoFit/>
          </a:bodyPr>
          <a:lstStyle/>
          <a:p>
            <a:r>
              <a:rPr lang="fr-FR" dirty="0"/>
              <a:t>Regroupement hebdomadaire</a:t>
            </a:r>
          </a:p>
          <a:p>
            <a:r>
              <a:rPr lang="fr-FR" sz="1100" dirty="0">
                <a:solidFill>
                  <a:schemeClr val="tx1"/>
                </a:solidFill>
                <a:latin typeface="Calibri" panose="020F0502020204030204" pitchFamily="34" charset="0"/>
                <a:cs typeface="Times New Roman" panose="02020603050405020304" pitchFamily="18" charset="0"/>
              </a:rPr>
              <a:t>Objectif, mieux se connaitre, développer un esprit d’équipe et volonté de représenter le club dans les compétitions</a:t>
            </a:r>
          </a:p>
        </p:txBody>
      </p:sp>
      <p:pic>
        <p:nvPicPr>
          <p:cNvPr id="7" name="Image 6">
            <a:extLst>
              <a:ext uri="{FF2B5EF4-FFF2-40B4-BE49-F238E27FC236}">
                <a16:creationId xmlns:a16="http://schemas.microsoft.com/office/drawing/2014/main" id="{9DC0C29D-606F-96F2-6483-F645BB19F23A}"/>
              </a:ext>
            </a:extLst>
          </p:cNvPr>
          <p:cNvPicPr>
            <a:picLocks noChangeAspect="1"/>
          </p:cNvPicPr>
          <p:nvPr/>
        </p:nvPicPr>
        <p:blipFill>
          <a:blip r:embed="rId4"/>
          <a:stretch>
            <a:fillRect/>
          </a:stretch>
        </p:blipFill>
        <p:spPr>
          <a:xfrm>
            <a:off x="395536" y="2559274"/>
            <a:ext cx="3212976" cy="2409732"/>
          </a:xfrm>
          <a:prstGeom prst="rect">
            <a:avLst/>
          </a:prstGeom>
        </p:spPr>
      </p:pic>
    </p:spTree>
    <p:extLst>
      <p:ext uri="{BB962C8B-B14F-4D97-AF65-F5344CB8AC3E}">
        <p14:creationId xmlns:p14="http://schemas.microsoft.com/office/powerpoint/2010/main" val="3643531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5"/>
          <p:cNvSpPr>
            <a:spLocks noChangeArrowheads="1"/>
          </p:cNvSpPr>
          <p:nvPr/>
        </p:nvSpPr>
        <p:spPr bwMode="auto">
          <a:xfrm>
            <a:off x="0" y="6886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266"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43" y="134241"/>
            <a:ext cx="4320480" cy="8176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899592" y="2423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6"/>
          <p:cNvSpPr>
            <a:spLocks noChangeArrowheads="1"/>
          </p:cNvSpPr>
          <p:nvPr/>
        </p:nvSpPr>
        <p:spPr bwMode="auto">
          <a:xfrm>
            <a:off x="899592" y="55382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7"/>
          <p:cNvSpPr>
            <a:spLocks noChangeArrowheads="1"/>
          </p:cNvSpPr>
          <p:nvPr/>
        </p:nvSpPr>
        <p:spPr bwMode="auto">
          <a:xfrm>
            <a:off x="899592" y="71003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0"/>
          <p:cNvSpPr>
            <a:spLocks noChangeArrowheads="1"/>
          </p:cNvSpPr>
          <p:nvPr/>
        </p:nvSpPr>
        <p:spPr bwMode="auto">
          <a:xfrm>
            <a:off x="6439435" y="355266"/>
            <a:ext cx="5598771" cy="22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3" name="Rectangle 11"/>
          <p:cNvSpPr>
            <a:spLocks noChangeArrowheads="1"/>
          </p:cNvSpPr>
          <p:nvPr/>
        </p:nvSpPr>
        <p:spPr bwMode="auto">
          <a:xfrm>
            <a:off x="6439435" y="2050716"/>
            <a:ext cx="5598771" cy="22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4" name="Image 3">
            <a:extLst>
              <a:ext uri="{FF2B5EF4-FFF2-40B4-BE49-F238E27FC236}">
                <a16:creationId xmlns:a16="http://schemas.microsoft.com/office/drawing/2014/main" id="{238911CF-C2DB-CF57-E428-C05465932C74}"/>
              </a:ext>
            </a:extLst>
          </p:cNvPr>
          <p:cNvPicPr>
            <a:picLocks noChangeAspect="1"/>
          </p:cNvPicPr>
          <p:nvPr/>
        </p:nvPicPr>
        <p:blipFill>
          <a:blip r:embed="rId4"/>
          <a:stretch>
            <a:fillRect/>
          </a:stretch>
        </p:blipFill>
        <p:spPr>
          <a:xfrm>
            <a:off x="395536" y="1101168"/>
            <a:ext cx="3296261" cy="2471912"/>
          </a:xfrm>
          <a:prstGeom prst="rect">
            <a:avLst/>
          </a:prstGeom>
        </p:spPr>
      </p:pic>
      <p:pic>
        <p:nvPicPr>
          <p:cNvPr id="10" name="Image 9">
            <a:extLst>
              <a:ext uri="{FF2B5EF4-FFF2-40B4-BE49-F238E27FC236}">
                <a16:creationId xmlns:a16="http://schemas.microsoft.com/office/drawing/2014/main" id="{19724128-F3DA-9EA8-1EFD-96C65D93DE0F}"/>
              </a:ext>
            </a:extLst>
          </p:cNvPr>
          <p:cNvPicPr>
            <a:picLocks noChangeAspect="1"/>
          </p:cNvPicPr>
          <p:nvPr/>
        </p:nvPicPr>
        <p:blipFill>
          <a:blip r:embed="rId5"/>
          <a:stretch>
            <a:fillRect/>
          </a:stretch>
        </p:blipFill>
        <p:spPr>
          <a:xfrm>
            <a:off x="4223700" y="1118949"/>
            <a:ext cx="3273244" cy="2454933"/>
          </a:xfrm>
          <a:prstGeom prst="rect">
            <a:avLst/>
          </a:prstGeom>
        </p:spPr>
      </p:pic>
      <p:pic>
        <p:nvPicPr>
          <p:cNvPr id="11" name="Image 10">
            <a:extLst>
              <a:ext uri="{FF2B5EF4-FFF2-40B4-BE49-F238E27FC236}">
                <a16:creationId xmlns:a16="http://schemas.microsoft.com/office/drawing/2014/main" id="{A5FC62D1-8BD2-8F63-33CA-27E782F2F794}"/>
              </a:ext>
            </a:extLst>
          </p:cNvPr>
          <p:cNvPicPr>
            <a:picLocks noChangeAspect="1"/>
          </p:cNvPicPr>
          <p:nvPr/>
        </p:nvPicPr>
        <p:blipFill>
          <a:blip r:embed="rId6"/>
          <a:stretch>
            <a:fillRect/>
          </a:stretch>
        </p:blipFill>
        <p:spPr>
          <a:xfrm>
            <a:off x="539552" y="4090041"/>
            <a:ext cx="6767147" cy="786452"/>
          </a:xfrm>
          <a:prstGeom prst="rect">
            <a:avLst/>
          </a:prstGeom>
        </p:spPr>
      </p:pic>
      <p:sp>
        <p:nvSpPr>
          <p:cNvPr id="14" name="ZoneTexte 13">
            <a:extLst>
              <a:ext uri="{FF2B5EF4-FFF2-40B4-BE49-F238E27FC236}">
                <a16:creationId xmlns:a16="http://schemas.microsoft.com/office/drawing/2014/main" id="{4EE6E689-275A-A4E3-4FC4-FEC272479ABD}"/>
              </a:ext>
            </a:extLst>
          </p:cNvPr>
          <p:cNvSpPr txBox="1"/>
          <p:nvPr/>
        </p:nvSpPr>
        <p:spPr>
          <a:xfrm>
            <a:off x="5364088" y="267007"/>
            <a:ext cx="4963071" cy="523220"/>
          </a:xfrm>
          <a:prstGeom prst="rect">
            <a:avLst/>
          </a:prstGeom>
          <a:noFill/>
        </p:spPr>
        <p:txBody>
          <a:bodyPr wrap="square" rtlCol="0">
            <a:spAutoFit/>
          </a:bodyPr>
          <a:lstStyle/>
          <a:p>
            <a:endParaRPr lang="fr-FR" dirty="0"/>
          </a:p>
          <a:p>
            <a:r>
              <a:rPr lang="fr-FR" b="1" dirty="0"/>
              <a:t>Coupe Harmonie 2022</a:t>
            </a:r>
          </a:p>
        </p:txBody>
      </p:sp>
      <p:pic>
        <p:nvPicPr>
          <p:cNvPr id="17" name="Image 16">
            <a:extLst>
              <a:ext uri="{FF2B5EF4-FFF2-40B4-BE49-F238E27FC236}">
                <a16:creationId xmlns:a16="http://schemas.microsoft.com/office/drawing/2014/main" id="{927F1084-871B-E711-BA1F-4DC0F0B5CA77}"/>
              </a:ext>
            </a:extLst>
          </p:cNvPr>
          <p:cNvPicPr>
            <a:picLocks noChangeAspect="1"/>
          </p:cNvPicPr>
          <p:nvPr/>
        </p:nvPicPr>
        <p:blipFill>
          <a:blip r:embed="rId7"/>
          <a:stretch>
            <a:fillRect/>
          </a:stretch>
        </p:blipFill>
        <p:spPr>
          <a:xfrm>
            <a:off x="4536328" y="228600"/>
            <a:ext cx="554347" cy="786452"/>
          </a:xfrm>
          <a:prstGeom prst="rect">
            <a:avLst/>
          </a:prstGeom>
        </p:spPr>
      </p:pic>
    </p:spTree>
    <p:extLst>
      <p:ext uri="{BB962C8B-B14F-4D97-AF65-F5344CB8AC3E}">
        <p14:creationId xmlns:p14="http://schemas.microsoft.com/office/powerpoint/2010/main" val="61421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40318877-3DE9-5DB8-B8B8-7F4AF39A45A7}"/>
              </a:ext>
            </a:extLst>
          </p:cNvPr>
          <p:cNvGraphicFramePr>
            <a:graphicFrameLocks noGrp="1"/>
          </p:cNvGraphicFramePr>
          <p:nvPr>
            <p:extLst>
              <p:ext uri="{D42A27DB-BD31-4B8C-83A1-F6EECF244321}">
                <p14:modId xmlns:p14="http://schemas.microsoft.com/office/powerpoint/2010/main" val="1930656952"/>
              </p:ext>
            </p:extLst>
          </p:nvPr>
        </p:nvGraphicFramePr>
        <p:xfrm>
          <a:off x="2843808" y="136507"/>
          <a:ext cx="5184576" cy="2152377"/>
        </p:xfrm>
        <a:graphic>
          <a:graphicData uri="http://schemas.openxmlformats.org/drawingml/2006/table">
            <a:tbl>
              <a:tblPr firstRow="1" firstCol="1" lastRow="1" lastCol="1" bandRow="1" bandCol="1">
                <a:tableStyleId>{02EF9F2E-9F98-48E2-9340-20DD1B81BBB7}</a:tableStyleId>
              </a:tblPr>
              <a:tblGrid>
                <a:gridCol w="962642">
                  <a:extLst>
                    <a:ext uri="{9D8B030D-6E8A-4147-A177-3AD203B41FA5}">
                      <a16:colId xmlns:a16="http://schemas.microsoft.com/office/drawing/2014/main" val="1952750779"/>
                    </a:ext>
                  </a:extLst>
                </a:gridCol>
                <a:gridCol w="595076">
                  <a:extLst>
                    <a:ext uri="{9D8B030D-6E8A-4147-A177-3AD203B41FA5}">
                      <a16:colId xmlns:a16="http://schemas.microsoft.com/office/drawing/2014/main" val="3544481572"/>
                    </a:ext>
                  </a:extLst>
                </a:gridCol>
                <a:gridCol w="780760">
                  <a:extLst>
                    <a:ext uri="{9D8B030D-6E8A-4147-A177-3AD203B41FA5}">
                      <a16:colId xmlns:a16="http://schemas.microsoft.com/office/drawing/2014/main" val="2764374620"/>
                    </a:ext>
                  </a:extLst>
                </a:gridCol>
                <a:gridCol w="783295">
                  <a:extLst>
                    <a:ext uri="{9D8B030D-6E8A-4147-A177-3AD203B41FA5}">
                      <a16:colId xmlns:a16="http://schemas.microsoft.com/office/drawing/2014/main" val="633236931"/>
                    </a:ext>
                  </a:extLst>
                </a:gridCol>
                <a:gridCol w="783295">
                  <a:extLst>
                    <a:ext uri="{9D8B030D-6E8A-4147-A177-3AD203B41FA5}">
                      <a16:colId xmlns:a16="http://schemas.microsoft.com/office/drawing/2014/main" val="1463852640"/>
                    </a:ext>
                  </a:extLst>
                </a:gridCol>
                <a:gridCol w="661618">
                  <a:extLst>
                    <a:ext uri="{9D8B030D-6E8A-4147-A177-3AD203B41FA5}">
                      <a16:colId xmlns:a16="http://schemas.microsoft.com/office/drawing/2014/main" val="1758706573"/>
                    </a:ext>
                  </a:extLst>
                </a:gridCol>
                <a:gridCol w="617890">
                  <a:extLst>
                    <a:ext uri="{9D8B030D-6E8A-4147-A177-3AD203B41FA5}">
                      <a16:colId xmlns:a16="http://schemas.microsoft.com/office/drawing/2014/main" val="3690394874"/>
                    </a:ext>
                  </a:extLst>
                </a:gridCol>
              </a:tblGrid>
              <a:tr h="491792">
                <a:tc gridSpan="7">
                  <a:txBody>
                    <a:bodyPr/>
                    <a:lstStyle/>
                    <a:p>
                      <a:pPr marL="1451610" marR="0" lvl="0" indent="0" algn="l" defTabSz="914400" rtl="0" eaLnBrk="1" fontAlgn="auto" latinLnBrk="0" hangingPunct="1">
                        <a:lnSpc>
                          <a:spcPts val="2180"/>
                        </a:lnSpc>
                        <a:spcBef>
                          <a:spcPts val="0"/>
                        </a:spcBef>
                        <a:spcAft>
                          <a:spcPts val="0"/>
                        </a:spcAft>
                        <a:buClr>
                          <a:srgbClr val="000000"/>
                        </a:buClr>
                        <a:buSzTx/>
                        <a:buFont typeface="Arial"/>
                        <a:buNone/>
                        <a:tabLst/>
                        <a:defRPr/>
                      </a:pPr>
                      <a:r>
                        <a:rPr lang="en-US" sz="1900" dirty="0">
                          <a:effectLst/>
                          <a:latin typeface="Calibri" panose="020F0502020204030204" pitchFamily="34" charset="0"/>
                          <a:ea typeface="Calibri" panose="020F0502020204030204" pitchFamily="34" charset="0"/>
                          <a:cs typeface="Times New Roman" panose="02020603050405020304" pitchFamily="18" charset="0"/>
                        </a:rPr>
                        <a:t>Lady bird’s </a:t>
                      </a:r>
                      <a:r>
                        <a:rPr lang="en-US" sz="1900" dirty="0" err="1">
                          <a:effectLst/>
                        </a:rPr>
                        <a:t>Classement</a:t>
                      </a:r>
                      <a:r>
                        <a:rPr lang="en-US" sz="1900" spc="-160" dirty="0">
                          <a:effectLst/>
                        </a:rPr>
                        <a:t>  </a:t>
                      </a:r>
                      <a:r>
                        <a:rPr lang="en-US" sz="1900" dirty="0">
                          <a:effectLst/>
                        </a:rPr>
                        <a:t>2021/2022</a:t>
                      </a:r>
                    </a:p>
                  </a:txBody>
                  <a:tcPr marL="0" marR="0" marT="0" marB="0"/>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865619508"/>
                  </a:ext>
                </a:extLst>
              </a:tr>
              <a:tr h="150374">
                <a:tc rowSpan="2">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3">
                  <a:txBody>
                    <a:bodyPr/>
                    <a:lstStyle/>
                    <a:p>
                      <a:pPr>
                        <a:lnSpc>
                          <a:spcPts val="500"/>
                        </a:lnSpc>
                        <a:spcBef>
                          <a:spcPts val="50"/>
                        </a:spcBef>
                      </a:pPr>
                      <a:r>
                        <a:rPr lang="en-US" sz="500">
                          <a:effectLst/>
                        </a:rPr>
                        <a:t> </a:t>
                      </a:r>
                      <a:endParaRPr lang="fr-FR" sz="1100">
                        <a:effectLst/>
                      </a:endParaRPr>
                    </a:p>
                    <a:p>
                      <a:pPr>
                        <a:lnSpc>
                          <a:spcPts val="1000"/>
                        </a:lnSpc>
                      </a:pPr>
                      <a:r>
                        <a:rPr lang="en-US" sz="1000">
                          <a:effectLst/>
                        </a:rPr>
                        <a:t> </a:t>
                      </a:r>
                      <a:endParaRPr lang="fr-FR" sz="1100">
                        <a:effectLst/>
                      </a:endParaRPr>
                    </a:p>
                    <a:p>
                      <a:pPr marL="183515"/>
                      <a:r>
                        <a:rPr lang="en-US" sz="850">
                          <a:effectLst/>
                        </a:rPr>
                        <a:t>2021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4">
                  <a:txBody>
                    <a:bodyPr/>
                    <a:lstStyle/>
                    <a:p>
                      <a:pPr marL="3175" algn="ctr">
                        <a:lnSpc>
                          <a:spcPts val="1145"/>
                        </a:lnSpc>
                      </a:pPr>
                      <a:r>
                        <a:rPr lang="en-US" sz="1000" spc="5" dirty="0">
                          <a:effectLst/>
                        </a:rPr>
                        <a:t>2022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fr-FR"/>
                    </a:p>
                  </a:txBody>
                  <a:tcPr/>
                </a:tc>
                <a:tc hMerge="1">
                  <a:txBody>
                    <a:bodyPr/>
                    <a:lstStyle/>
                    <a:p>
                      <a:endParaRPr lang="fr-FR"/>
                    </a:p>
                  </a:txBody>
                  <a:tcPr/>
                </a:tc>
                <a:tc hMerge="1">
                  <a:txBody>
                    <a:bodyPr/>
                    <a:lstStyle/>
                    <a:p>
                      <a:endParaRPr lang="fr-FR"/>
                    </a:p>
                  </a:txBody>
                  <a:tcPr/>
                </a:tc>
                <a:tc rowSpan="3">
                  <a:txBody>
                    <a:bodyPr/>
                    <a:lstStyle/>
                    <a:p>
                      <a:pPr>
                        <a:lnSpc>
                          <a:spcPts val="900"/>
                        </a:lnSpc>
                        <a:spcBef>
                          <a:spcPts val="20"/>
                        </a:spcBef>
                      </a:pPr>
                      <a:r>
                        <a:rPr lang="en-US" sz="900">
                          <a:effectLst/>
                        </a:rPr>
                        <a:t> </a:t>
                      </a:r>
                      <a:endParaRPr lang="fr-FR" sz="1100">
                        <a:effectLst/>
                      </a:endParaRPr>
                    </a:p>
                    <a:p>
                      <a:pPr marL="177800"/>
                      <a:r>
                        <a:rPr lang="en-US" sz="1000" spc="5">
                          <a:effectLst/>
                        </a:rPr>
                        <a:t>202</a:t>
                      </a:r>
                      <a:r>
                        <a:rPr lang="en-US" sz="1000">
                          <a:effectLst/>
                        </a:rPr>
                        <a:t>1</a:t>
                      </a:r>
                      <a:endParaRPr lang="fr-FR" sz="1100">
                        <a:effectLst/>
                      </a:endParaRPr>
                    </a:p>
                    <a:p>
                      <a:pPr marL="177800"/>
                      <a:r>
                        <a:rPr lang="en-US" sz="1000" spc="5">
                          <a:effectLst/>
                        </a:rPr>
                        <a:t>2022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01406153"/>
                  </a:ext>
                </a:extLst>
              </a:tr>
              <a:tr h="0">
                <a:tc vMerge="1">
                  <a:txBody>
                    <a:bodyPr/>
                    <a:lstStyle/>
                    <a:p>
                      <a:endParaRPr lang="fr-FR"/>
                    </a:p>
                  </a:txBody>
                  <a:tcPr/>
                </a:tc>
                <a:tc vMerge="1">
                  <a:txBody>
                    <a:bodyPr/>
                    <a:lstStyle/>
                    <a:p>
                      <a:endParaRPr lang="fr-FR"/>
                    </a:p>
                  </a:txBody>
                  <a:tcPr/>
                </a:tc>
                <a:tc rowSpan="2">
                  <a:txBody>
                    <a:bodyPr/>
                    <a:lstStyle/>
                    <a:p>
                      <a:pPr marR="1270" algn="ctr">
                        <a:lnSpc>
                          <a:spcPts val="1145"/>
                        </a:lnSpc>
                      </a:pPr>
                      <a:r>
                        <a:rPr lang="en-US" sz="1000" spc="-5">
                          <a:effectLst/>
                        </a:rPr>
                        <a:t>L</a:t>
                      </a:r>
                      <a:r>
                        <a:rPr lang="en-US" sz="1000" spc="5">
                          <a:effectLst/>
                        </a:rPr>
                        <a:t>o</a:t>
                      </a:r>
                      <a:r>
                        <a:rPr lang="en-US" sz="1000">
                          <a:effectLst/>
                        </a:rPr>
                        <a:t>u</a:t>
                      </a:r>
                      <a:r>
                        <a:rPr lang="en-US" sz="1000" spc="-5">
                          <a:effectLst/>
                        </a:rPr>
                        <a:t>d</a:t>
                      </a:r>
                      <a:r>
                        <a:rPr lang="en-US" sz="1000" spc="5">
                          <a:effectLst/>
                        </a:rPr>
                        <a:t>u</a:t>
                      </a:r>
                      <a:r>
                        <a:rPr lang="en-US" sz="1000">
                          <a:effectLst/>
                        </a:rPr>
                        <a:t>n</a:t>
                      </a:r>
                      <a:endParaRPr lang="fr-FR" sz="1100">
                        <a:effectLst/>
                      </a:endParaRPr>
                    </a:p>
                    <a:p>
                      <a:pPr marL="1270" algn="ctr">
                        <a:spcBef>
                          <a:spcPts val="240"/>
                        </a:spcBef>
                        <a:spcAft>
                          <a:spcPts val="0"/>
                        </a:spcAft>
                      </a:pPr>
                      <a:r>
                        <a:rPr lang="en-US" sz="1000" spc="5">
                          <a:effectLst/>
                        </a:rPr>
                        <a:t>11</a:t>
                      </a:r>
                      <a:r>
                        <a:rPr lang="en-US" sz="1000">
                          <a:effectLst/>
                        </a:rPr>
                        <a:t>/0</a:t>
                      </a:r>
                      <a:r>
                        <a:rPr lang="en-US" sz="1000" spc="5">
                          <a:effectLst/>
                        </a:rPr>
                        <a:t>5</a:t>
                      </a:r>
                      <a:r>
                        <a:rPr lang="en-US" sz="1000">
                          <a:effectLst/>
                        </a:rPr>
                        <a:t>/</a:t>
                      </a:r>
                      <a:r>
                        <a:rPr lang="en-US" sz="1000" spc="-10">
                          <a:effectLst/>
                        </a:rPr>
                        <a:t>2</a:t>
                      </a:r>
                      <a:r>
                        <a:rPr lang="en-US" sz="1000" spc="5">
                          <a:effectLst/>
                        </a:rPr>
                        <a:t>02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93345">
                        <a:lnSpc>
                          <a:spcPts val="1145"/>
                        </a:lnSpc>
                      </a:pPr>
                      <a:r>
                        <a:rPr lang="en-US" sz="1000" spc="-5" dirty="0" err="1">
                          <a:effectLst/>
                        </a:rPr>
                        <a:t>M</a:t>
                      </a:r>
                      <a:r>
                        <a:rPr lang="en-US" sz="1000" dirty="0" err="1">
                          <a:effectLst/>
                        </a:rPr>
                        <a:t>ignaloux</a:t>
                      </a:r>
                      <a:endParaRPr lang="fr-FR" sz="1100" dirty="0">
                        <a:effectLst/>
                      </a:endParaRPr>
                    </a:p>
                    <a:p>
                      <a:pPr marL="96520">
                        <a:spcBef>
                          <a:spcPts val="240"/>
                        </a:spcBef>
                        <a:spcAft>
                          <a:spcPts val="0"/>
                        </a:spcAft>
                      </a:pPr>
                      <a:r>
                        <a:rPr lang="en-US" sz="1000" spc="5" dirty="0">
                          <a:effectLst/>
                        </a:rPr>
                        <a:t>24</a:t>
                      </a:r>
                      <a:r>
                        <a:rPr lang="en-US" sz="1000" dirty="0">
                          <a:effectLst/>
                        </a:rPr>
                        <a:t>/0</a:t>
                      </a:r>
                      <a:r>
                        <a:rPr lang="en-US" sz="1000" spc="5" dirty="0">
                          <a:effectLst/>
                        </a:rPr>
                        <a:t>5</a:t>
                      </a:r>
                      <a:r>
                        <a:rPr lang="en-US" sz="1000" dirty="0">
                          <a:effectLst/>
                        </a:rPr>
                        <a:t>/</a:t>
                      </a:r>
                      <a:r>
                        <a:rPr lang="en-US" sz="1000" spc="-10" dirty="0">
                          <a:effectLst/>
                        </a:rPr>
                        <a:t>2</a:t>
                      </a:r>
                      <a:r>
                        <a:rPr lang="en-US" sz="1000" spc="5" dirty="0">
                          <a:effectLst/>
                        </a:rPr>
                        <a:t>02</a:t>
                      </a:r>
                      <a:r>
                        <a:rPr lang="en-US" sz="1000" dirty="0">
                          <a:effectLst/>
                        </a:rPr>
                        <a:t>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93345">
                        <a:lnSpc>
                          <a:spcPts val="1145"/>
                        </a:lnSpc>
                      </a:pPr>
                      <a:r>
                        <a:rPr lang="en-US" sz="1000" spc="-5" dirty="0">
                          <a:effectLst/>
                        </a:rPr>
                        <a:t>L</a:t>
                      </a:r>
                      <a:r>
                        <a:rPr lang="en-US" sz="1000" dirty="0">
                          <a:effectLst/>
                        </a:rPr>
                        <a:t>es</a:t>
                      </a:r>
                      <a:r>
                        <a:rPr lang="en-US" sz="1000" spc="-50" dirty="0">
                          <a:effectLst/>
                        </a:rPr>
                        <a:t> </a:t>
                      </a:r>
                      <a:r>
                        <a:rPr lang="en-US" sz="1000" dirty="0">
                          <a:effectLst/>
                        </a:rPr>
                        <a:t>F</a:t>
                      </a:r>
                      <a:r>
                        <a:rPr lang="en-US" sz="1000" spc="5" dirty="0">
                          <a:effectLst/>
                        </a:rPr>
                        <a:t>o</a:t>
                      </a:r>
                      <a:r>
                        <a:rPr lang="en-US" sz="1000" dirty="0">
                          <a:effectLst/>
                        </a:rPr>
                        <a:t>r</a:t>
                      </a:r>
                      <a:r>
                        <a:rPr lang="en-US" sz="1000" spc="5" dirty="0">
                          <a:effectLst/>
                        </a:rPr>
                        <a:t>g</a:t>
                      </a:r>
                      <a:r>
                        <a:rPr lang="en-US" sz="1000" dirty="0">
                          <a:effectLst/>
                        </a:rPr>
                        <a:t>es</a:t>
                      </a:r>
                      <a:endParaRPr lang="fr-FR" sz="1100" dirty="0">
                        <a:effectLst/>
                      </a:endParaRPr>
                    </a:p>
                    <a:p>
                      <a:pPr marL="98425">
                        <a:spcBef>
                          <a:spcPts val="240"/>
                        </a:spcBef>
                        <a:spcAft>
                          <a:spcPts val="0"/>
                        </a:spcAft>
                      </a:pPr>
                      <a:r>
                        <a:rPr lang="en-US" sz="1000" spc="5" dirty="0">
                          <a:effectLst/>
                        </a:rPr>
                        <a:t>23</a:t>
                      </a:r>
                      <a:r>
                        <a:rPr lang="en-US" sz="1000" dirty="0">
                          <a:effectLst/>
                        </a:rPr>
                        <a:t>/0</a:t>
                      </a:r>
                      <a:r>
                        <a:rPr lang="en-US" sz="1000" spc="5" dirty="0">
                          <a:effectLst/>
                        </a:rPr>
                        <a:t>6</a:t>
                      </a:r>
                      <a:r>
                        <a:rPr lang="en-US" sz="1000" dirty="0">
                          <a:effectLst/>
                        </a:rPr>
                        <a:t>/</a:t>
                      </a:r>
                      <a:r>
                        <a:rPr lang="en-US" sz="1000" spc="-10" dirty="0">
                          <a:effectLst/>
                        </a:rPr>
                        <a:t>2</a:t>
                      </a:r>
                      <a:r>
                        <a:rPr lang="en-US" sz="1000" spc="5" dirty="0">
                          <a:effectLst/>
                        </a:rPr>
                        <a:t>02</a:t>
                      </a:r>
                      <a:r>
                        <a:rPr lang="en-US" sz="1000" dirty="0">
                          <a:effectLst/>
                        </a:rPr>
                        <a:t>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81280">
                        <a:lnSpc>
                          <a:spcPts val="1145"/>
                        </a:lnSpc>
                      </a:pPr>
                      <a:r>
                        <a:rPr lang="en-US" sz="1000" spc="-5">
                          <a:effectLst/>
                        </a:rPr>
                        <a:t>M</a:t>
                      </a:r>
                      <a:r>
                        <a:rPr lang="en-US" sz="1000" spc="5">
                          <a:effectLst/>
                        </a:rPr>
                        <a:t>a</a:t>
                      </a:r>
                      <a:r>
                        <a:rPr lang="en-US" sz="1000">
                          <a:effectLst/>
                        </a:rPr>
                        <a:t>zières</a:t>
                      </a:r>
                      <a:endParaRPr lang="fr-FR" sz="1100">
                        <a:effectLst/>
                      </a:endParaRPr>
                    </a:p>
                    <a:p>
                      <a:pPr marL="119380">
                        <a:spcBef>
                          <a:spcPts val="240"/>
                        </a:spcBef>
                        <a:spcAft>
                          <a:spcPts val="0"/>
                        </a:spcAft>
                      </a:pPr>
                      <a:r>
                        <a:rPr lang="en-US" sz="1000" spc="5">
                          <a:effectLst/>
                        </a:rPr>
                        <a:t>1510</a:t>
                      </a:r>
                      <a:r>
                        <a:rPr lang="en-US" sz="1000">
                          <a:effectLst/>
                        </a:rPr>
                        <a:t>/</a:t>
                      </a:r>
                      <a:r>
                        <a:rPr lang="en-US" sz="1000" spc="-10">
                          <a:effectLst/>
                        </a:rPr>
                        <a:t>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fr-FR"/>
                    </a:p>
                  </a:txBody>
                  <a:tcPr/>
                </a:tc>
                <a:extLst>
                  <a:ext uri="{0D108BD9-81ED-4DB2-BD59-A6C34878D82A}">
                    <a16:rowId xmlns:a16="http://schemas.microsoft.com/office/drawing/2014/main" val="569521154"/>
                  </a:ext>
                </a:extLst>
              </a:tr>
              <a:tr h="290600">
                <a:tc>
                  <a:txBody>
                    <a:bodyPr/>
                    <a:lstStyle/>
                    <a:p>
                      <a:pPr marL="3175" algn="ctr">
                        <a:lnSpc>
                          <a:spcPts val="1025"/>
                        </a:lnSpc>
                      </a:pPr>
                      <a:r>
                        <a:rPr lang="en-US" sz="850">
                          <a:effectLst/>
                        </a:rPr>
                        <a:t>C</a:t>
                      </a:r>
                      <a:r>
                        <a:rPr lang="en-US" sz="850" spc="-10">
                          <a:effectLst/>
                        </a:rPr>
                        <a:t>l</a:t>
                      </a:r>
                      <a:r>
                        <a:rPr lang="en-US" sz="850">
                          <a:effectLst/>
                        </a:rPr>
                        <a:t>ub</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59776754"/>
                  </a:ext>
                </a:extLst>
              </a:tr>
              <a:tr h="150374">
                <a:tc>
                  <a:txBody>
                    <a:bodyPr/>
                    <a:lstStyle/>
                    <a:p>
                      <a:pPr marL="41910">
                        <a:lnSpc>
                          <a:spcPts val="905"/>
                        </a:lnSpc>
                      </a:pPr>
                      <a:r>
                        <a:rPr lang="en-US" sz="750" dirty="0">
                          <a:effectLst/>
                        </a:rPr>
                        <a:t>Maz</a:t>
                      </a:r>
                      <a:r>
                        <a:rPr lang="en-US" sz="750" spc="-5" dirty="0">
                          <a:effectLst/>
                        </a:rPr>
                        <a:t>iè</a:t>
                      </a:r>
                      <a:r>
                        <a:rPr lang="en-US" sz="750" dirty="0">
                          <a:effectLst/>
                        </a:rPr>
                        <a:t>r</a:t>
                      </a:r>
                      <a:r>
                        <a:rPr lang="en-US" sz="750" spc="-5" dirty="0">
                          <a:effectLst/>
                        </a:rPr>
                        <a:t>e</a:t>
                      </a:r>
                      <a:r>
                        <a:rPr lang="en-US" sz="750" dirty="0">
                          <a:effectLst/>
                        </a:rPr>
                        <a: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234315" marR="232410" algn="ctr">
                        <a:lnSpc>
                          <a:spcPts val="905"/>
                        </a:lnSpc>
                        <a:spcAft>
                          <a:spcPts val="0"/>
                        </a:spcAft>
                      </a:pPr>
                      <a:r>
                        <a:rPr lang="en-US" sz="750">
                          <a:effectLst/>
                        </a:rPr>
                        <a:t>97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306705" marR="305435" algn="ctr">
                        <a:lnSpc>
                          <a:spcPts val="1145"/>
                        </a:lnSpc>
                        <a:spcAft>
                          <a:spcPts val="0"/>
                        </a:spcAft>
                      </a:pPr>
                      <a:r>
                        <a:rPr lang="en-US" sz="1000" spc="5">
                          <a:effectLst/>
                        </a:rPr>
                        <a:t>31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311150" marR="309880" algn="ctr">
                        <a:lnSpc>
                          <a:spcPts val="1145"/>
                        </a:lnSpc>
                        <a:spcAft>
                          <a:spcPts val="0"/>
                        </a:spcAft>
                      </a:pPr>
                      <a:r>
                        <a:rPr lang="en-US" sz="1000" spc="5">
                          <a:effectLst/>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312420" marR="311150" algn="ctr">
                        <a:lnSpc>
                          <a:spcPts val="1145"/>
                        </a:lnSpc>
                        <a:spcAft>
                          <a:spcPts val="0"/>
                        </a:spcAft>
                      </a:pPr>
                      <a:r>
                        <a:rPr lang="en-US" sz="1000" spc="5">
                          <a:effectLst/>
                        </a:rPr>
                        <a:t>11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41910">
                        <a:lnSpc>
                          <a:spcPts val="1145"/>
                        </a:lnSpc>
                      </a:pPr>
                      <a:r>
                        <a:rPr lang="en-US" sz="1000" spc="5">
                          <a:effectLst/>
                        </a:rPr>
                        <a:t>36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tc>
                  <a:txBody>
                    <a:bodyPr/>
                    <a:lstStyle/>
                    <a:p>
                      <a:pPr marL="197485" marR="196850" algn="ctr">
                        <a:lnSpc>
                          <a:spcPts val="1145"/>
                        </a:lnSpc>
                        <a:spcAft>
                          <a:spcPts val="0"/>
                        </a:spcAft>
                      </a:pPr>
                      <a:r>
                        <a:rPr lang="en-US" sz="1000" spc="5" dirty="0">
                          <a:effectLst/>
                        </a:rPr>
                        <a:t>188</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FF99FF"/>
                    </a:solidFill>
                  </a:tcPr>
                </a:tc>
                <a:extLst>
                  <a:ext uri="{0D108BD9-81ED-4DB2-BD59-A6C34878D82A}">
                    <a16:rowId xmlns:a16="http://schemas.microsoft.com/office/drawing/2014/main" val="61217374"/>
                  </a:ext>
                </a:extLst>
              </a:tr>
              <a:tr h="148769">
                <a:tc>
                  <a:txBody>
                    <a:bodyPr/>
                    <a:lstStyle/>
                    <a:p>
                      <a:pPr marL="41910">
                        <a:lnSpc>
                          <a:spcPts val="905"/>
                        </a:lnSpc>
                      </a:pPr>
                      <a:r>
                        <a:rPr lang="en-US" sz="750" spc="-5">
                          <a:effectLst/>
                        </a:rPr>
                        <a:t>H</a:t>
                      </a:r>
                      <a:r>
                        <a:rPr lang="en-US" sz="750">
                          <a:effectLst/>
                        </a:rPr>
                        <a:t>a</a:t>
                      </a:r>
                      <a:r>
                        <a:rPr lang="en-US" sz="750" spc="-5">
                          <a:effectLst/>
                        </a:rPr>
                        <a:t>ut-</a:t>
                      </a:r>
                      <a:r>
                        <a:rPr lang="en-US" sz="750">
                          <a:effectLst/>
                        </a:rPr>
                        <a:t>P</a:t>
                      </a:r>
                      <a:r>
                        <a:rPr lang="en-US" sz="750" spc="-5">
                          <a:effectLst/>
                        </a:rPr>
                        <a:t>o</a:t>
                      </a:r>
                      <a:r>
                        <a:rPr lang="en-US" sz="750" spc="-10">
                          <a:effectLst/>
                        </a:rPr>
                        <a:t>i</a:t>
                      </a:r>
                      <a:r>
                        <a:rPr lang="en-US" sz="750">
                          <a:effectLst/>
                        </a:rPr>
                        <a:t>t</a:t>
                      </a:r>
                      <a:r>
                        <a:rPr lang="en-US" sz="750" spc="-5">
                          <a:effectLst/>
                        </a:rPr>
                        <a:t>o</a:t>
                      </a:r>
                      <a:r>
                        <a:rPr lang="en-US" sz="750">
                          <a:effectLst/>
                        </a:rPr>
                        <a: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lnSpc>
                          <a:spcPts val="905"/>
                        </a:lnSpc>
                        <a:spcAft>
                          <a:spcPts val="0"/>
                        </a:spcAft>
                      </a:pPr>
                      <a:r>
                        <a:rPr lang="en-US" sz="750">
                          <a:effectLst/>
                        </a:rPr>
                        <a:t>70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6705" marR="305435" algn="ctr">
                        <a:lnSpc>
                          <a:spcPts val="1145"/>
                        </a:lnSpc>
                        <a:spcAft>
                          <a:spcPts val="0"/>
                        </a:spcAft>
                      </a:pPr>
                      <a:r>
                        <a:rPr lang="en-US" sz="1000" spc="5">
                          <a:effectLst/>
                        </a:rPr>
                        <a:t>41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lnSpc>
                          <a:spcPts val="1145"/>
                        </a:lnSpc>
                        <a:spcAft>
                          <a:spcPts val="0"/>
                        </a:spcAft>
                      </a:pPr>
                      <a:r>
                        <a:rPr lang="en-US" sz="1000" spc="5">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2420" marR="311150" algn="ctr">
                        <a:lnSpc>
                          <a:spcPts val="1145"/>
                        </a:lnSpc>
                        <a:spcAft>
                          <a:spcPts val="0"/>
                        </a:spcAft>
                      </a:pPr>
                      <a:r>
                        <a:rPr lang="en-US" sz="1000" spc="5">
                          <a:effectLst/>
                        </a:rPr>
                        <a:t>29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spc="5">
                          <a:effectLst/>
                        </a:rPr>
                        <a:t>12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a:effectLst/>
                        </a:rPr>
                        <a:t>169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36266654"/>
                  </a:ext>
                </a:extLst>
              </a:tr>
              <a:tr h="151617">
                <a:tc>
                  <a:txBody>
                    <a:bodyPr/>
                    <a:lstStyle/>
                    <a:p>
                      <a:pPr marL="41910">
                        <a:lnSpc>
                          <a:spcPts val="905"/>
                        </a:lnSpc>
                      </a:pPr>
                      <a:r>
                        <a:rPr lang="en-US" sz="750">
                          <a:effectLst/>
                        </a:rPr>
                        <a:t>N</a:t>
                      </a:r>
                      <a:r>
                        <a:rPr lang="en-US" sz="750" spc="-10">
                          <a:effectLst/>
                        </a:rPr>
                        <a:t>i</a:t>
                      </a:r>
                      <a:r>
                        <a:rPr lang="en-US" sz="750" spc="-5">
                          <a:effectLst/>
                        </a:rPr>
                        <a:t>o</a:t>
                      </a:r>
                      <a:r>
                        <a:rPr lang="en-US" sz="750">
                          <a:effectLst/>
                        </a:rPr>
                        <a:t>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lnSpc>
                          <a:spcPts val="905"/>
                        </a:lnSpc>
                        <a:spcAft>
                          <a:spcPts val="0"/>
                        </a:spcAft>
                      </a:pPr>
                      <a:r>
                        <a:rPr lang="en-US" sz="750">
                          <a:effectLst/>
                        </a:rPr>
                        <a:t>90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8455" marR="337820" algn="ctr">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spcAft>
                          <a:spcPts val="0"/>
                        </a:spcAft>
                      </a:pPr>
                      <a:r>
                        <a:rPr lang="en-US" sz="1000" spc="5">
                          <a:effectLst/>
                        </a:rPr>
                        <a:t>12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2420" marR="311150" algn="ctr">
                        <a:spcAft>
                          <a:spcPts val="0"/>
                        </a:spcAft>
                      </a:pPr>
                      <a:r>
                        <a:rPr lang="en-US" sz="1000" spc="5">
                          <a:effectLst/>
                        </a:rPr>
                        <a:t>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r>
                        <a:rPr lang="en-US" sz="1000" spc="5">
                          <a:effectLst/>
                        </a:rPr>
                        <a:t>19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spcAft>
                          <a:spcPts val="0"/>
                        </a:spcAft>
                      </a:pPr>
                      <a:r>
                        <a:rPr lang="en-US" sz="1000" spc="5">
                          <a:effectLst/>
                        </a:rPr>
                        <a:t>136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19741044"/>
                  </a:ext>
                </a:extLst>
              </a:tr>
              <a:tr h="150374">
                <a:tc>
                  <a:txBody>
                    <a:bodyPr/>
                    <a:lstStyle/>
                    <a:p>
                      <a:pPr marL="41910">
                        <a:lnSpc>
                          <a:spcPts val="905"/>
                        </a:lnSpc>
                      </a:pPr>
                      <a:r>
                        <a:rPr lang="en-US" sz="750" spc="5">
                          <a:effectLst/>
                        </a:rPr>
                        <a:t>L</a:t>
                      </a:r>
                      <a:r>
                        <a:rPr lang="en-US" sz="750" spc="-5">
                          <a:effectLst/>
                        </a:rPr>
                        <a:t>e</a:t>
                      </a:r>
                      <a:r>
                        <a:rPr lang="en-US" sz="750">
                          <a:effectLst/>
                        </a:rPr>
                        <a:t>s F</a:t>
                      </a:r>
                      <a:r>
                        <a:rPr lang="en-US" sz="750" spc="-15">
                          <a:effectLst/>
                        </a:rPr>
                        <a:t>o</a:t>
                      </a:r>
                      <a:r>
                        <a:rPr lang="en-US" sz="750">
                          <a:effectLst/>
                        </a:rPr>
                        <a:t>rg</a:t>
                      </a:r>
                      <a:r>
                        <a:rPr lang="en-US" sz="750" spc="-20">
                          <a:effectLst/>
                        </a:rPr>
                        <a:t>e</a:t>
                      </a:r>
                      <a:r>
                        <a:rPr lang="en-US" sz="750">
                          <a:effectLst/>
                        </a:rPr>
                        <a: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lnSpc>
                          <a:spcPts val="905"/>
                        </a:lnSpc>
                        <a:spcAft>
                          <a:spcPts val="0"/>
                        </a:spcAft>
                      </a:pPr>
                      <a:r>
                        <a:rPr lang="en-US" sz="750">
                          <a:effectLst/>
                        </a:rPr>
                        <a:t>44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8455" marR="337820" algn="ctr">
                        <a:lnSpc>
                          <a:spcPts val="1145"/>
                        </a:lnSpc>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lnSpc>
                          <a:spcPts val="1145"/>
                        </a:lnSpc>
                        <a:spcAft>
                          <a:spcPts val="0"/>
                        </a:spcAft>
                      </a:pPr>
                      <a:r>
                        <a:rPr lang="en-US" sz="1000" spc="5">
                          <a:effectLst/>
                        </a:rPr>
                        <a:t>18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2420" marR="311150" algn="ctr">
                        <a:lnSpc>
                          <a:spcPts val="1145"/>
                        </a:lnSpc>
                        <a:spcAft>
                          <a:spcPts val="0"/>
                        </a:spcAft>
                      </a:pPr>
                      <a:r>
                        <a:rPr lang="en-US" sz="1000" spc="5">
                          <a:effectLst/>
                        </a:rPr>
                        <a:t>27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spc="5">
                          <a:effectLst/>
                        </a:rPr>
                        <a:t>20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a:effectLst/>
                        </a:rPr>
                        <a:t>109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744846"/>
                  </a:ext>
                </a:extLst>
              </a:tr>
              <a:tr h="148769">
                <a:tc>
                  <a:txBody>
                    <a:bodyPr/>
                    <a:lstStyle/>
                    <a:p>
                      <a:pPr marL="41910">
                        <a:lnSpc>
                          <a:spcPts val="905"/>
                        </a:lnSpc>
                      </a:pPr>
                      <a:r>
                        <a:rPr lang="en-US" sz="750" spc="-5">
                          <a:effectLst/>
                        </a:rPr>
                        <a:t>B</a:t>
                      </a:r>
                      <a:r>
                        <a:rPr lang="en-US" sz="750">
                          <a:effectLst/>
                        </a:rPr>
                        <a:t>r</a:t>
                      </a:r>
                      <a:r>
                        <a:rPr lang="en-US" sz="750" spc="-5">
                          <a:effectLst/>
                        </a:rPr>
                        <a:t>e</a:t>
                      </a:r>
                      <a:r>
                        <a:rPr lang="en-US" sz="750">
                          <a:effectLst/>
                        </a:rPr>
                        <a:t>ssu</a:t>
                      </a:r>
                      <a:r>
                        <a:rPr lang="en-US" sz="750" spc="-10">
                          <a:effectLst/>
                        </a:rPr>
                        <a:t>i</a:t>
                      </a:r>
                      <a:r>
                        <a:rPr lang="en-US" sz="750">
                          <a:effectLst/>
                        </a:rPr>
                        <a:t>r</a:t>
                      </a:r>
                      <a:r>
                        <a:rPr lang="en-US" sz="750" spc="-20">
                          <a:effectLst/>
                        </a:rPr>
                        <a:t>e</a:t>
                      </a:r>
                      <a:r>
                        <a:rPr lang="en-US" sz="750">
                          <a:effectLst/>
                        </a:rPr>
                        <a: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lnSpc>
                          <a:spcPts val="905"/>
                        </a:lnSpc>
                        <a:spcAft>
                          <a:spcPts val="0"/>
                        </a:spcAft>
                      </a:pPr>
                      <a:r>
                        <a:rPr lang="en-US" sz="750">
                          <a:effectLst/>
                        </a:rPr>
                        <a:t>46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6705" marR="305435" algn="ctr">
                        <a:lnSpc>
                          <a:spcPts val="1145"/>
                        </a:lnSpc>
                        <a:spcAft>
                          <a:spcPts val="0"/>
                        </a:spcAft>
                      </a:pPr>
                      <a:r>
                        <a:rPr lang="en-US" sz="1000" spc="5">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lnSpc>
                          <a:spcPts val="1145"/>
                        </a:lnSpc>
                        <a:spcAft>
                          <a:spcPts val="0"/>
                        </a:spcAft>
                      </a:pPr>
                      <a:r>
                        <a:rPr lang="en-US" sz="1000" spc="5">
                          <a:effectLst/>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3535" marR="345440" algn="ctr">
                        <a:lnSpc>
                          <a:spcPts val="1145"/>
                        </a:lnSpc>
                        <a:spcAft>
                          <a:spcPts val="0"/>
                        </a:spcAft>
                      </a:pPr>
                      <a:r>
                        <a:rPr lang="en-US" sz="1000">
                          <a:effectLst/>
                        </a:rPr>
                        <a:t>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spc="5">
                          <a:effectLst/>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a:effectLst/>
                        </a:rPr>
                        <a:t>96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59430115"/>
                  </a:ext>
                </a:extLst>
              </a:tr>
              <a:tr h="150374">
                <a:tc>
                  <a:txBody>
                    <a:bodyPr/>
                    <a:lstStyle/>
                    <a:p>
                      <a:pPr marL="41910">
                        <a:spcBef>
                          <a:spcPts val="215"/>
                        </a:spcBef>
                        <a:spcAft>
                          <a:spcPts val="0"/>
                        </a:spcAft>
                      </a:pPr>
                      <a:r>
                        <a:rPr lang="en-US" sz="750" spc="5">
                          <a:effectLst/>
                        </a:rPr>
                        <a:t>L</a:t>
                      </a:r>
                      <a:r>
                        <a:rPr lang="en-US" sz="750">
                          <a:effectLst/>
                        </a:rPr>
                        <a:t>a</a:t>
                      </a:r>
                      <a:r>
                        <a:rPr lang="en-US" sz="750" spc="-5">
                          <a:effectLst/>
                        </a:rPr>
                        <a:t> Ro</a:t>
                      </a:r>
                      <a:r>
                        <a:rPr lang="en-US" sz="750">
                          <a:effectLst/>
                        </a:rPr>
                        <a:t>ch</a:t>
                      </a:r>
                      <a:r>
                        <a:rPr lang="en-US" sz="750" spc="-10">
                          <a:effectLst/>
                        </a:rPr>
                        <a:t>e</a:t>
                      </a:r>
                      <a:r>
                        <a:rPr lang="en-US" sz="750" spc="-20">
                          <a:effectLst/>
                        </a:rPr>
                        <a:t>-</a:t>
                      </a:r>
                      <a:r>
                        <a:rPr lang="en-US" sz="750">
                          <a:effectLst/>
                        </a:rPr>
                        <a:t>P</a:t>
                      </a:r>
                      <a:r>
                        <a:rPr lang="en-US" sz="750" spc="-15">
                          <a:effectLst/>
                        </a:rPr>
                        <a:t>o</a:t>
                      </a:r>
                      <a:r>
                        <a:rPr lang="en-US" sz="750">
                          <a:effectLst/>
                        </a:rPr>
                        <a:t>say</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spcBef>
                          <a:spcPts val="215"/>
                        </a:spcBef>
                        <a:spcAft>
                          <a:spcPts val="0"/>
                        </a:spcAft>
                      </a:pPr>
                      <a:r>
                        <a:rPr lang="en-US" sz="750">
                          <a:effectLst/>
                        </a:rPr>
                        <a:t>65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6705" marR="305435" algn="ctr">
                        <a:lnSpc>
                          <a:spcPts val="1145"/>
                        </a:lnSpc>
                        <a:spcAft>
                          <a:spcPts val="0"/>
                        </a:spcAft>
                      </a:pPr>
                      <a:r>
                        <a:rPr lang="en-US" sz="1000" spc="5">
                          <a:effectLst/>
                        </a:rPr>
                        <a:t>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lnSpc>
                          <a:spcPts val="1145"/>
                        </a:lnSpc>
                        <a:spcAft>
                          <a:spcPts val="0"/>
                        </a:spcAft>
                      </a:pPr>
                      <a:r>
                        <a:rPr lang="en-US" sz="1000" spc="5">
                          <a:effectLst/>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3535" marR="345440" algn="ctr">
                        <a:lnSpc>
                          <a:spcPts val="1145"/>
                        </a:lnSpc>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a:effectLst/>
                        </a:rPr>
                        <a:t>93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08320992"/>
                  </a:ext>
                </a:extLst>
              </a:tr>
              <a:tr h="150374">
                <a:tc>
                  <a:txBody>
                    <a:bodyPr/>
                    <a:lstStyle/>
                    <a:p>
                      <a:pPr marL="41910">
                        <a:lnSpc>
                          <a:spcPts val="905"/>
                        </a:lnSpc>
                      </a:pPr>
                      <a:r>
                        <a:rPr lang="en-US" sz="750" spc="5">
                          <a:effectLst/>
                        </a:rPr>
                        <a:t>L</a:t>
                      </a:r>
                      <a:r>
                        <a:rPr lang="en-US" sz="750" spc="-5">
                          <a:effectLst/>
                        </a:rPr>
                        <a:t>o</a:t>
                      </a:r>
                      <a:r>
                        <a:rPr lang="en-US" sz="750">
                          <a:effectLst/>
                        </a:rPr>
                        <a:t>ud</a:t>
                      </a:r>
                      <a:r>
                        <a:rPr lang="en-US" sz="750" spc="-5">
                          <a:effectLst/>
                        </a:rPr>
                        <a:t>u</a:t>
                      </a:r>
                      <a:r>
                        <a:rPr lang="en-US" sz="750">
                          <a:effectLst/>
                        </a:rPr>
                        <a:t>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4315" marR="232410" algn="ctr">
                        <a:lnSpc>
                          <a:spcPts val="905"/>
                        </a:lnSpc>
                        <a:spcAft>
                          <a:spcPts val="0"/>
                        </a:spcAft>
                      </a:pPr>
                      <a:r>
                        <a:rPr lang="en-US" sz="750">
                          <a:effectLst/>
                        </a:rPr>
                        <a:t>49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8455" marR="337820" algn="ctr">
                        <a:lnSpc>
                          <a:spcPts val="1145"/>
                        </a:lnSpc>
                        <a:spcAft>
                          <a:spcPts val="0"/>
                        </a:spcAft>
                      </a:pPr>
                      <a:r>
                        <a:rPr lang="en-US" sz="1000">
                          <a:effectLst/>
                        </a:rPr>
                        <a:t>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7340" marR="309880" algn="ctr">
                        <a:lnSpc>
                          <a:spcPts val="1145"/>
                        </a:lnSpc>
                        <a:spcAft>
                          <a:spcPts val="0"/>
                        </a:spcAft>
                      </a:pPr>
                      <a:r>
                        <a:rPr lang="en-US" sz="1000">
                          <a:effectLst/>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3535" marR="345440" algn="ctr">
                        <a:lnSpc>
                          <a:spcPts val="1145"/>
                        </a:lnSpc>
                        <a:spcAft>
                          <a:spcPts val="0"/>
                        </a:spcAft>
                      </a:pPr>
                      <a:r>
                        <a:rPr lang="en-US" sz="1000">
                          <a:effectLst/>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a:effectLst/>
                        </a:rPr>
                        <a:t>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a:effectLst/>
                        </a:rPr>
                        <a:t>73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9166209"/>
                  </a:ext>
                </a:extLst>
              </a:tr>
              <a:tr h="141277">
                <a:tc>
                  <a:txBody>
                    <a:bodyPr/>
                    <a:lstStyle/>
                    <a:p>
                      <a:pPr marL="41910">
                        <a:lnSpc>
                          <a:spcPts val="905"/>
                        </a:lnSpc>
                      </a:pPr>
                      <a:r>
                        <a:rPr lang="en-US" sz="750">
                          <a:effectLst/>
                        </a:rPr>
                        <a:t>M</a:t>
                      </a:r>
                      <a:r>
                        <a:rPr lang="en-US" sz="750" spc="-5">
                          <a:effectLst/>
                        </a:rPr>
                        <a:t>i</a:t>
                      </a:r>
                      <a:r>
                        <a:rPr lang="en-US" sz="750">
                          <a:effectLst/>
                        </a:rPr>
                        <a:t>gn</a:t>
                      </a:r>
                      <a:r>
                        <a:rPr lang="en-US" sz="750" spc="-5">
                          <a:effectLst/>
                        </a:rPr>
                        <a:t>a</a:t>
                      </a:r>
                      <a:r>
                        <a:rPr lang="en-US" sz="750" spc="-10">
                          <a:effectLst/>
                        </a:rPr>
                        <a:t>l</a:t>
                      </a:r>
                      <a:r>
                        <a:rPr lang="en-US" sz="750" spc="-5">
                          <a:effectLst/>
                        </a:rPr>
                        <a:t>o</a:t>
                      </a:r>
                      <a:r>
                        <a:rPr lang="en-US" sz="750">
                          <a:effectLst/>
                        </a:rPr>
                        <a:t>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31140" marR="232410" algn="ctr">
                        <a:lnSpc>
                          <a:spcPts val="905"/>
                        </a:lnSpc>
                        <a:spcAft>
                          <a:spcPts val="0"/>
                        </a:spcAft>
                      </a:pPr>
                      <a:r>
                        <a:rPr lang="en-US" sz="75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38455" marR="337820" algn="ctr">
                        <a:lnSpc>
                          <a:spcPts val="1145"/>
                        </a:lnSpc>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1150" marR="309880" algn="ctr">
                        <a:lnSpc>
                          <a:spcPts val="1145"/>
                        </a:lnSpc>
                        <a:spcAft>
                          <a:spcPts val="0"/>
                        </a:spcAft>
                      </a:pPr>
                      <a:r>
                        <a:rPr lang="en-US" sz="1000" spc="5">
                          <a:effectLst/>
                        </a:rPr>
                        <a:t>19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12420" marR="311150" algn="ctr">
                        <a:lnSpc>
                          <a:spcPts val="1145"/>
                        </a:lnSpc>
                        <a:spcAft>
                          <a:spcPts val="0"/>
                        </a:spcAft>
                      </a:pPr>
                      <a:r>
                        <a:rPr lang="en-US" sz="1000" spc="5">
                          <a:effectLst/>
                        </a:rPr>
                        <a:t>14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41910">
                        <a:lnSpc>
                          <a:spcPts val="1145"/>
                        </a:lnSpc>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97485" marR="196850" algn="ctr">
                        <a:lnSpc>
                          <a:spcPts val="1145"/>
                        </a:lnSpc>
                        <a:spcAft>
                          <a:spcPts val="0"/>
                        </a:spcAft>
                      </a:pPr>
                      <a:r>
                        <a:rPr lang="en-US" sz="1000" spc="5" dirty="0">
                          <a:effectLst/>
                        </a:rPr>
                        <a:t>33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36474549"/>
                  </a:ext>
                </a:extLst>
              </a:tr>
            </a:tbl>
          </a:graphicData>
        </a:graphic>
      </p:graphicFrame>
      <p:graphicFrame>
        <p:nvGraphicFramePr>
          <p:cNvPr id="9" name="Tableau 8">
            <a:extLst>
              <a:ext uri="{FF2B5EF4-FFF2-40B4-BE49-F238E27FC236}">
                <a16:creationId xmlns:a16="http://schemas.microsoft.com/office/drawing/2014/main" id="{F9B4E5A9-9574-5ABC-0724-A15BB4B1A087}"/>
              </a:ext>
            </a:extLst>
          </p:cNvPr>
          <p:cNvGraphicFramePr>
            <a:graphicFrameLocks noGrp="1"/>
          </p:cNvGraphicFramePr>
          <p:nvPr>
            <p:extLst>
              <p:ext uri="{D42A27DB-BD31-4B8C-83A1-F6EECF244321}">
                <p14:modId xmlns:p14="http://schemas.microsoft.com/office/powerpoint/2010/main" val="2479433627"/>
              </p:ext>
            </p:extLst>
          </p:nvPr>
        </p:nvGraphicFramePr>
        <p:xfrm>
          <a:off x="179512" y="2839191"/>
          <a:ext cx="5184576" cy="2202180"/>
        </p:xfrm>
        <a:graphic>
          <a:graphicData uri="http://schemas.openxmlformats.org/drawingml/2006/table">
            <a:tbl>
              <a:tblPr firstRow="1" firstCol="1" lastRow="1" lastCol="1" bandRow="1" bandCol="1">
                <a:tableStyleId>{02EF9F2E-9F98-48E2-9340-20DD1B81BBB7}</a:tableStyleId>
              </a:tblPr>
              <a:tblGrid>
                <a:gridCol w="1144911">
                  <a:extLst>
                    <a:ext uri="{9D8B030D-6E8A-4147-A177-3AD203B41FA5}">
                      <a16:colId xmlns:a16="http://schemas.microsoft.com/office/drawing/2014/main" val="915555545"/>
                    </a:ext>
                  </a:extLst>
                </a:gridCol>
                <a:gridCol w="917585">
                  <a:extLst>
                    <a:ext uri="{9D8B030D-6E8A-4147-A177-3AD203B41FA5}">
                      <a16:colId xmlns:a16="http://schemas.microsoft.com/office/drawing/2014/main" val="1905962708"/>
                    </a:ext>
                  </a:extLst>
                </a:gridCol>
                <a:gridCol w="794688">
                  <a:extLst>
                    <a:ext uri="{9D8B030D-6E8A-4147-A177-3AD203B41FA5}">
                      <a16:colId xmlns:a16="http://schemas.microsoft.com/office/drawing/2014/main" val="1773768696"/>
                    </a:ext>
                  </a:extLst>
                </a:gridCol>
                <a:gridCol w="794688">
                  <a:extLst>
                    <a:ext uri="{9D8B030D-6E8A-4147-A177-3AD203B41FA5}">
                      <a16:colId xmlns:a16="http://schemas.microsoft.com/office/drawing/2014/main" val="1533883424"/>
                    </a:ext>
                  </a:extLst>
                </a:gridCol>
                <a:gridCol w="803603">
                  <a:extLst>
                    <a:ext uri="{9D8B030D-6E8A-4147-A177-3AD203B41FA5}">
                      <a16:colId xmlns:a16="http://schemas.microsoft.com/office/drawing/2014/main" val="1170734897"/>
                    </a:ext>
                  </a:extLst>
                </a:gridCol>
                <a:gridCol w="729101">
                  <a:extLst>
                    <a:ext uri="{9D8B030D-6E8A-4147-A177-3AD203B41FA5}">
                      <a16:colId xmlns:a16="http://schemas.microsoft.com/office/drawing/2014/main" val="2210482946"/>
                    </a:ext>
                  </a:extLst>
                </a:gridCol>
              </a:tblGrid>
              <a:tr h="358512">
                <a:tc gridSpan="6">
                  <a:txBody>
                    <a:bodyPr/>
                    <a:lstStyle/>
                    <a:p>
                      <a:pPr>
                        <a:lnSpc>
                          <a:spcPts val="850"/>
                        </a:lnSpc>
                        <a:spcBef>
                          <a:spcPts val="25"/>
                        </a:spcBef>
                      </a:pPr>
                      <a:r>
                        <a:rPr lang="en-US" sz="850" dirty="0">
                          <a:effectLst/>
                        </a:rPr>
                        <a:t> </a:t>
                      </a:r>
                      <a:endParaRPr lang="fr-FR" sz="1100" dirty="0">
                        <a:effectLst/>
                      </a:endParaRPr>
                    </a:p>
                    <a:p>
                      <a:pPr marL="1717040"/>
                      <a:r>
                        <a:rPr lang="en-US" sz="1900" dirty="0">
                          <a:effectLst/>
                        </a:rPr>
                        <a:t>Harmonie </a:t>
                      </a:r>
                      <a:r>
                        <a:rPr lang="en-US" sz="1900" dirty="0" err="1">
                          <a:effectLst/>
                        </a:rPr>
                        <a:t>Classement</a:t>
                      </a:r>
                      <a:r>
                        <a:rPr lang="en-US" sz="1900" spc="-120" dirty="0">
                          <a:effectLst/>
                        </a:rPr>
                        <a:t> </a:t>
                      </a:r>
                      <a:r>
                        <a:rPr lang="en-US" sz="1900" dirty="0">
                          <a:effectLst/>
                        </a:rPr>
                        <a:t>2022</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748213852"/>
                  </a:ext>
                </a:extLst>
              </a:tr>
              <a:tr h="148816">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113665">
                        <a:spcBef>
                          <a:spcPts val="210"/>
                        </a:spcBef>
                        <a:spcAft>
                          <a:spcPts val="0"/>
                        </a:spcAft>
                      </a:pPr>
                      <a:r>
                        <a:rPr lang="en-US" sz="1000">
                          <a:effectLst/>
                        </a:rPr>
                        <a:t>H</a:t>
                      </a:r>
                      <a:r>
                        <a:rPr lang="en-US" sz="1000" spc="5">
                          <a:effectLst/>
                        </a:rPr>
                        <a:t>a</a:t>
                      </a:r>
                      <a:r>
                        <a:rPr lang="en-US" sz="1000">
                          <a:effectLst/>
                        </a:rPr>
                        <a:t>ut-P</a:t>
                      </a:r>
                      <a:r>
                        <a:rPr lang="en-US" sz="1000" spc="5">
                          <a:effectLst/>
                        </a:rPr>
                        <a:t>o</a:t>
                      </a:r>
                      <a:r>
                        <a:rPr lang="en-US" sz="1000">
                          <a:effectLst/>
                        </a:rPr>
                        <a:t>it</a:t>
                      </a:r>
                      <a:r>
                        <a:rPr lang="en-US" sz="1000" spc="5">
                          <a:effectLst/>
                        </a:rPr>
                        <a:t>o</a:t>
                      </a:r>
                      <a:r>
                        <a:rPr lang="en-US" sz="1000">
                          <a:effectLst/>
                        </a:rPr>
                        <a:t>u</a:t>
                      </a:r>
                      <a:endParaRPr lang="fr-FR" sz="1100">
                        <a:effectLst/>
                      </a:endParaRPr>
                    </a:p>
                    <a:p>
                      <a:pPr>
                        <a:lnSpc>
                          <a:spcPts val="500"/>
                        </a:lnSpc>
                        <a:spcBef>
                          <a:spcPts val="30"/>
                        </a:spcBef>
                      </a:pPr>
                      <a:r>
                        <a:rPr lang="en-US" sz="500">
                          <a:effectLst/>
                        </a:rPr>
                        <a:t> </a:t>
                      </a:r>
                      <a:endParaRPr lang="fr-FR" sz="1100">
                        <a:effectLst/>
                      </a:endParaRPr>
                    </a:p>
                    <a:p>
                      <a:pPr marL="159385"/>
                      <a:r>
                        <a:rPr lang="en-US" sz="1000" spc="5">
                          <a:effectLst/>
                        </a:rPr>
                        <a:t>17</a:t>
                      </a:r>
                      <a:r>
                        <a:rPr lang="en-US" sz="1000">
                          <a:effectLst/>
                        </a:rPr>
                        <a:t>/0</a:t>
                      </a:r>
                      <a:r>
                        <a:rPr lang="en-US" sz="1000" spc="5">
                          <a:effectLst/>
                        </a:rPr>
                        <a:t>5</a:t>
                      </a:r>
                      <a:r>
                        <a:rPr lang="en-US" sz="1000">
                          <a:effectLst/>
                        </a:rPr>
                        <a:t>/</a:t>
                      </a:r>
                      <a:r>
                        <a:rPr lang="en-US" sz="1000" spc="-10">
                          <a:effectLst/>
                        </a:rPr>
                        <a:t>2</a:t>
                      </a:r>
                      <a:r>
                        <a:rPr lang="en-US" sz="1000" spc="5">
                          <a:effectLst/>
                        </a:rPr>
                        <a:t>02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R="3810" algn="ctr">
                        <a:spcBef>
                          <a:spcPts val="210"/>
                        </a:spcBef>
                        <a:spcAft>
                          <a:spcPts val="0"/>
                        </a:spcAft>
                      </a:pPr>
                      <a:r>
                        <a:rPr lang="en-US" sz="1000">
                          <a:effectLst/>
                        </a:rPr>
                        <a:t>Ni</a:t>
                      </a:r>
                      <a:r>
                        <a:rPr lang="en-US" sz="1000" spc="5">
                          <a:effectLst/>
                        </a:rPr>
                        <a:t>o</a:t>
                      </a:r>
                      <a:r>
                        <a:rPr lang="en-US" sz="1000">
                          <a:effectLst/>
                        </a:rPr>
                        <a:t>rt</a:t>
                      </a:r>
                      <a:endParaRPr lang="fr-FR" sz="1100">
                        <a:effectLst/>
                      </a:endParaRPr>
                    </a:p>
                    <a:p>
                      <a:pPr>
                        <a:lnSpc>
                          <a:spcPts val="500"/>
                        </a:lnSpc>
                        <a:spcBef>
                          <a:spcPts val="30"/>
                        </a:spcBef>
                      </a:pPr>
                      <a:r>
                        <a:rPr lang="en-US" sz="500">
                          <a:effectLst/>
                        </a:rPr>
                        <a:t> </a:t>
                      </a:r>
                      <a:endParaRPr lang="fr-FR" sz="1100">
                        <a:effectLst/>
                      </a:endParaRPr>
                    </a:p>
                    <a:p>
                      <a:pPr marR="2540" algn="ctr"/>
                      <a:r>
                        <a:rPr lang="en-US" sz="1000" spc="5">
                          <a:effectLst/>
                        </a:rPr>
                        <a:t>04</a:t>
                      </a:r>
                      <a:r>
                        <a:rPr lang="en-US" sz="1000">
                          <a:effectLst/>
                        </a:rPr>
                        <a:t>/0</a:t>
                      </a:r>
                      <a:r>
                        <a:rPr lang="en-US" sz="1000" spc="5">
                          <a:effectLst/>
                        </a:rPr>
                        <a:t>7</a:t>
                      </a:r>
                      <a:r>
                        <a:rPr lang="en-US" sz="1000">
                          <a:effectLst/>
                        </a:rPr>
                        <a:t>/</a:t>
                      </a:r>
                      <a:r>
                        <a:rPr lang="en-US" sz="1000" spc="-10">
                          <a:effectLst/>
                        </a:rPr>
                        <a:t>2</a:t>
                      </a:r>
                      <a:r>
                        <a:rPr lang="en-US" sz="1000" spc="5">
                          <a:effectLst/>
                        </a:rPr>
                        <a:t>02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130175">
                        <a:spcBef>
                          <a:spcPts val="210"/>
                        </a:spcBef>
                        <a:spcAft>
                          <a:spcPts val="0"/>
                        </a:spcAft>
                      </a:pPr>
                      <a:r>
                        <a:rPr lang="en-US" sz="1000" spc="-5">
                          <a:effectLst/>
                        </a:rPr>
                        <a:t>B</a:t>
                      </a:r>
                      <a:r>
                        <a:rPr lang="en-US" sz="1000">
                          <a:effectLst/>
                        </a:rPr>
                        <a:t>re</a:t>
                      </a:r>
                      <a:r>
                        <a:rPr lang="en-US" sz="1000" spc="-5">
                          <a:effectLst/>
                        </a:rPr>
                        <a:t>s</a:t>
                      </a:r>
                      <a:r>
                        <a:rPr lang="en-US" sz="1000" spc="5">
                          <a:effectLst/>
                        </a:rPr>
                        <a:t>s</a:t>
                      </a:r>
                      <a:r>
                        <a:rPr lang="en-US" sz="1000">
                          <a:effectLst/>
                        </a:rPr>
                        <a:t>uire</a:t>
                      </a:r>
                      <a:endParaRPr lang="fr-FR" sz="1100">
                        <a:effectLst/>
                      </a:endParaRPr>
                    </a:p>
                    <a:p>
                      <a:pPr>
                        <a:lnSpc>
                          <a:spcPts val="500"/>
                        </a:lnSpc>
                        <a:spcBef>
                          <a:spcPts val="30"/>
                        </a:spcBef>
                      </a:pPr>
                      <a:r>
                        <a:rPr lang="en-US" sz="500">
                          <a:effectLst/>
                        </a:rPr>
                        <a:t> </a:t>
                      </a:r>
                      <a:endParaRPr lang="fr-FR" sz="1100">
                        <a:effectLst/>
                      </a:endParaRPr>
                    </a:p>
                    <a:p>
                      <a:pPr marL="98425"/>
                      <a:r>
                        <a:rPr lang="en-US" sz="1000" spc="5">
                          <a:effectLst/>
                        </a:rPr>
                        <a:t>10</a:t>
                      </a:r>
                      <a:r>
                        <a:rPr lang="en-US" sz="1000">
                          <a:effectLst/>
                        </a:rPr>
                        <a:t>/0</a:t>
                      </a:r>
                      <a:r>
                        <a:rPr lang="en-US" sz="1000" spc="5">
                          <a:effectLst/>
                        </a:rPr>
                        <a:t>9</a:t>
                      </a:r>
                      <a:r>
                        <a:rPr lang="en-US" sz="1000">
                          <a:effectLst/>
                        </a:rPr>
                        <a:t>/</a:t>
                      </a:r>
                      <a:r>
                        <a:rPr lang="en-US" sz="1000" spc="-10">
                          <a:effectLst/>
                        </a:rPr>
                        <a:t>2</a:t>
                      </a:r>
                      <a:r>
                        <a:rPr lang="en-US" sz="1000" spc="5">
                          <a:effectLst/>
                        </a:rPr>
                        <a:t>02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marL="99695">
                        <a:spcBef>
                          <a:spcPts val="210"/>
                        </a:spcBef>
                        <a:spcAft>
                          <a:spcPts val="0"/>
                        </a:spcAft>
                      </a:pPr>
                      <a:r>
                        <a:rPr lang="en-US" sz="1000" spc="-5">
                          <a:effectLst/>
                        </a:rPr>
                        <a:t>M</a:t>
                      </a:r>
                      <a:r>
                        <a:rPr lang="en-US" sz="1000">
                          <a:effectLst/>
                        </a:rPr>
                        <a:t>ignaloux</a:t>
                      </a:r>
                      <a:endParaRPr lang="fr-FR" sz="1100">
                        <a:effectLst/>
                      </a:endParaRPr>
                    </a:p>
                    <a:p>
                      <a:pPr>
                        <a:lnSpc>
                          <a:spcPts val="500"/>
                        </a:lnSpc>
                        <a:spcBef>
                          <a:spcPts val="30"/>
                        </a:spcBef>
                      </a:pPr>
                      <a:r>
                        <a:rPr lang="en-US" sz="500">
                          <a:effectLst/>
                        </a:rPr>
                        <a:t> </a:t>
                      </a:r>
                      <a:endParaRPr lang="fr-FR" sz="1100">
                        <a:effectLst/>
                      </a:endParaRPr>
                    </a:p>
                    <a:p>
                      <a:pPr marL="102870"/>
                      <a:r>
                        <a:rPr lang="en-US" sz="1000" spc="5">
                          <a:effectLst/>
                        </a:rPr>
                        <a:t>27</a:t>
                      </a:r>
                      <a:r>
                        <a:rPr lang="en-US" sz="1000">
                          <a:effectLst/>
                        </a:rPr>
                        <a:t>/0</a:t>
                      </a:r>
                      <a:r>
                        <a:rPr lang="en-US" sz="1000" spc="5">
                          <a:effectLst/>
                        </a:rPr>
                        <a:t>9</a:t>
                      </a:r>
                      <a:r>
                        <a:rPr lang="en-US" sz="1000">
                          <a:effectLst/>
                        </a:rPr>
                        <a:t>/</a:t>
                      </a:r>
                      <a:r>
                        <a:rPr lang="en-US" sz="1000" spc="-10">
                          <a:effectLst/>
                        </a:rPr>
                        <a:t>2</a:t>
                      </a:r>
                      <a:r>
                        <a:rPr lang="en-US" sz="1000" spc="5">
                          <a:effectLst/>
                        </a:rPr>
                        <a:t>02</a:t>
                      </a:r>
                      <a:r>
                        <a:rPr lang="en-US" sz="1000">
                          <a:effectLst/>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a:lnSpc>
                          <a:spcPts val="1000"/>
                        </a:lnSpc>
                        <a:spcBef>
                          <a:spcPts val="55"/>
                        </a:spcBef>
                      </a:pPr>
                      <a:r>
                        <a:rPr lang="en-US" sz="1000">
                          <a:effectLst/>
                        </a:rPr>
                        <a:t> </a:t>
                      </a:r>
                      <a:endParaRPr lang="fr-FR" sz="1100">
                        <a:effectLst/>
                      </a:endParaRPr>
                    </a:p>
                    <a:p>
                      <a:pPr marL="229235"/>
                      <a:r>
                        <a:rPr lang="en-US" sz="1000" spc="5">
                          <a:effectLst/>
                        </a:rPr>
                        <a:t>2022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38251243"/>
                  </a:ext>
                </a:extLst>
              </a:tr>
              <a:tr h="178128">
                <a:tc>
                  <a:txBody>
                    <a:bodyPr/>
                    <a:lstStyle/>
                    <a:p>
                      <a:pPr marR="2540" algn="ctr">
                        <a:spcBef>
                          <a:spcPts val="265"/>
                        </a:spcBef>
                        <a:spcAft>
                          <a:spcPts val="0"/>
                        </a:spcAft>
                      </a:pPr>
                      <a:r>
                        <a:rPr lang="en-US" sz="850">
                          <a:effectLst/>
                        </a:rPr>
                        <a:t>C</a:t>
                      </a:r>
                      <a:r>
                        <a:rPr lang="en-US" sz="850" spc="-10">
                          <a:effectLst/>
                        </a:rPr>
                        <a:t>l</a:t>
                      </a:r>
                      <a:r>
                        <a:rPr lang="en-US" sz="850">
                          <a:effectLst/>
                        </a:rPr>
                        <a:t>ub</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901635916"/>
                  </a:ext>
                </a:extLst>
              </a:tr>
              <a:tr h="148816">
                <a:tc>
                  <a:txBody>
                    <a:bodyPr/>
                    <a:lstStyle/>
                    <a:p>
                      <a:pPr marL="37465">
                        <a:spcBef>
                          <a:spcPts val="325"/>
                        </a:spcBef>
                        <a:spcAft>
                          <a:spcPts val="0"/>
                        </a:spcAft>
                      </a:pPr>
                      <a:r>
                        <a:rPr lang="en-US" sz="750" spc="-5">
                          <a:effectLst/>
                        </a:rPr>
                        <a:t>H</a:t>
                      </a:r>
                      <a:r>
                        <a:rPr lang="en-US" sz="750">
                          <a:effectLst/>
                        </a:rPr>
                        <a:t>a</a:t>
                      </a:r>
                      <a:r>
                        <a:rPr lang="en-US" sz="750" spc="-5">
                          <a:effectLst/>
                        </a:rPr>
                        <a:t>ut-</a:t>
                      </a:r>
                      <a:r>
                        <a:rPr lang="en-US" sz="750">
                          <a:effectLst/>
                        </a:rPr>
                        <a:t>P</a:t>
                      </a:r>
                      <a:r>
                        <a:rPr lang="en-US" sz="750" spc="-5">
                          <a:effectLst/>
                        </a:rPr>
                        <a:t>o</a:t>
                      </a:r>
                      <a:r>
                        <a:rPr lang="en-US" sz="750" spc="-10">
                          <a:effectLst/>
                        </a:rPr>
                        <a:t>i</a:t>
                      </a:r>
                      <a:r>
                        <a:rPr lang="en-US" sz="750">
                          <a:effectLst/>
                        </a:rPr>
                        <a:t>t</a:t>
                      </a:r>
                      <a:r>
                        <a:rPr lang="en-US" sz="750" spc="-5">
                          <a:effectLst/>
                        </a:rPr>
                        <a:t>o</a:t>
                      </a:r>
                      <a:r>
                        <a:rPr lang="en-US" sz="750">
                          <a:effectLst/>
                        </a:rPr>
                        <a:t>u</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4015" marR="374015" algn="ctr">
                        <a:spcBef>
                          <a:spcPts val="210"/>
                        </a:spcBef>
                        <a:spcAft>
                          <a:spcPts val="0"/>
                        </a:spcAft>
                      </a:pPr>
                      <a:r>
                        <a:rPr lang="en-US" sz="1000" spc="5">
                          <a:effectLst/>
                        </a:rPr>
                        <a:t>32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165" marR="307340" algn="ctr">
                        <a:spcBef>
                          <a:spcPts val="110"/>
                        </a:spcBef>
                        <a:spcAft>
                          <a:spcPts val="0"/>
                        </a:spcAft>
                      </a:pPr>
                      <a:r>
                        <a:rPr lang="en-US" sz="1100">
                          <a:effectLst/>
                        </a:rPr>
                        <a:t>29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5755" marR="295275" algn="ctr">
                        <a:spcBef>
                          <a:spcPts val="110"/>
                        </a:spcBef>
                        <a:spcAft>
                          <a:spcPts val="0"/>
                        </a:spcAft>
                      </a:pPr>
                      <a:r>
                        <a:rPr lang="en-US" sz="1100">
                          <a:effectLst/>
                        </a:rPr>
                        <a:t>25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74320" marR="273050" algn="ctr">
                        <a:spcBef>
                          <a:spcPts val="230"/>
                        </a:spcBef>
                        <a:spcAft>
                          <a:spcPts val="0"/>
                        </a:spcAft>
                      </a:pPr>
                      <a:r>
                        <a:rPr lang="en-US" sz="1100">
                          <a:effectLst/>
                        </a:rPr>
                        <a:t>86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70962981"/>
                  </a:ext>
                </a:extLst>
              </a:tr>
              <a:tr h="227734">
                <a:tc>
                  <a:txBody>
                    <a:bodyPr/>
                    <a:lstStyle/>
                    <a:p>
                      <a:pPr>
                        <a:lnSpc>
                          <a:spcPts val="550"/>
                        </a:lnSpc>
                        <a:spcBef>
                          <a:spcPts val="5"/>
                        </a:spcBef>
                      </a:pPr>
                      <a:r>
                        <a:rPr lang="en-US" sz="550">
                          <a:effectLst/>
                        </a:rPr>
                        <a:t> </a:t>
                      </a:r>
                      <a:endParaRPr lang="fr-FR" sz="1100">
                        <a:effectLst/>
                      </a:endParaRPr>
                    </a:p>
                    <a:p>
                      <a:pPr marL="37465"/>
                      <a:r>
                        <a:rPr lang="en-US" sz="750" spc="5">
                          <a:effectLst/>
                        </a:rPr>
                        <a:t>L</a:t>
                      </a:r>
                      <a:r>
                        <a:rPr lang="en-US" sz="750">
                          <a:effectLst/>
                        </a:rPr>
                        <a:t>a</a:t>
                      </a:r>
                      <a:r>
                        <a:rPr lang="en-US" sz="750" spc="-5">
                          <a:effectLst/>
                        </a:rPr>
                        <a:t> Ro</a:t>
                      </a:r>
                      <a:r>
                        <a:rPr lang="en-US" sz="750">
                          <a:effectLst/>
                        </a:rPr>
                        <a:t>ch</a:t>
                      </a:r>
                      <a:r>
                        <a:rPr lang="en-US" sz="750" spc="-5">
                          <a:effectLst/>
                        </a:rPr>
                        <a:t>e</a:t>
                      </a:r>
                      <a:r>
                        <a:rPr lang="en-US" sz="750" spc="-20">
                          <a:effectLst/>
                        </a:rPr>
                        <a:t>-</a:t>
                      </a:r>
                      <a:r>
                        <a:rPr lang="en-US" sz="750">
                          <a:effectLst/>
                        </a:rPr>
                        <a:t>P</a:t>
                      </a:r>
                      <a:r>
                        <a:rPr lang="en-US" sz="750" spc="-15">
                          <a:effectLst/>
                        </a:rPr>
                        <a:t>o</a:t>
                      </a:r>
                      <a:r>
                        <a:rPr lang="en-US" sz="750">
                          <a:effectLst/>
                        </a:rPr>
                        <a:t>say</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4015" marR="374015" algn="ctr">
                        <a:spcBef>
                          <a:spcPts val="440"/>
                        </a:spcBef>
                        <a:spcAft>
                          <a:spcPts val="0"/>
                        </a:spcAft>
                      </a:pPr>
                      <a:r>
                        <a:rPr lang="en-US" sz="1000" spc="5">
                          <a:effectLst/>
                        </a:rPr>
                        <a:t>23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0360" marR="342265" algn="ctr">
                        <a:spcBef>
                          <a:spcPts val="340"/>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5755" marR="295275" algn="ctr">
                        <a:spcBef>
                          <a:spcPts val="340"/>
                        </a:spcBef>
                        <a:spcAft>
                          <a:spcPts val="0"/>
                        </a:spcAft>
                      </a:pPr>
                      <a:r>
                        <a:rPr lang="en-US" sz="1100">
                          <a:effectLst/>
                        </a:rPr>
                        <a:t>31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ts val="650"/>
                        </a:lnSpc>
                        <a:spcBef>
                          <a:spcPts val="25"/>
                        </a:spcBef>
                      </a:pPr>
                      <a:r>
                        <a:rPr lang="en-US" sz="650">
                          <a:effectLst/>
                        </a:rPr>
                        <a:t> </a:t>
                      </a:r>
                      <a:endParaRPr lang="fr-FR" sz="1100">
                        <a:effectLst/>
                      </a:endParaRPr>
                    </a:p>
                    <a:p>
                      <a:pPr marL="274320" marR="273050" algn="ctr">
                        <a:spcAft>
                          <a:spcPts val="0"/>
                        </a:spcAft>
                      </a:pPr>
                      <a:r>
                        <a:rPr lang="en-US" sz="1100">
                          <a:effectLst/>
                        </a:rPr>
                        <a:t>54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56510326"/>
                  </a:ext>
                </a:extLst>
              </a:tr>
              <a:tr h="148816">
                <a:tc>
                  <a:txBody>
                    <a:bodyPr/>
                    <a:lstStyle/>
                    <a:p>
                      <a:pPr marL="37465">
                        <a:spcBef>
                          <a:spcPts val="325"/>
                        </a:spcBef>
                        <a:spcAft>
                          <a:spcPts val="0"/>
                        </a:spcAft>
                      </a:pPr>
                      <a:r>
                        <a:rPr lang="en-US" sz="750" spc="5">
                          <a:effectLst/>
                        </a:rPr>
                        <a:t>L</a:t>
                      </a:r>
                      <a:r>
                        <a:rPr lang="en-US" sz="750" spc="-5">
                          <a:effectLst/>
                        </a:rPr>
                        <a:t>e</a:t>
                      </a:r>
                      <a:r>
                        <a:rPr lang="en-US" sz="750">
                          <a:effectLst/>
                        </a:rPr>
                        <a:t>s F</a:t>
                      </a:r>
                      <a:r>
                        <a:rPr lang="en-US" sz="750" spc="-15">
                          <a:effectLst/>
                        </a:rPr>
                        <a:t>o</a:t>
                      </a:r>
                      <a:r>
                        <a:rPr lang="en-US" sz="750">
                          <a:effectLst/>
                        </a:rPr>
                        <a:t>rg</a:t>
                      </a:r>
                      <a:r>
                        <a:rPr lang="en-US" sz="750" spc="-20">
                          <a:effectLst/>
                        </a:rPr>
                        <a:t>e</a:t>
                      </a:r>
                      <a:r>
                        <a:rPr lang="en-US" sz="750">
                          <a:effectLst/>
                        </a:rPr>
                        <a: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4015" marR="374015" algn="ctr">
                        <a:spcBef>
                          <a:spcPts val="210"/>
                        </a:spcBef>
                        <a:spcAft>
                          <a:spcPts val="0"/>
                        </a:spcAft>
                      </a:pPr>
                      <a:r>
                        <a:rPr lang="en-US" sz="1000" spc="5">
                          <a:effectLst/>
                        </a:rPr>
                        <a:t>31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165" marR="307340" algn="ctr">
                        <a:spcBef>
                          <a:spcPts val="110"/>
                        </a:spcBef>
                        <a:spcAft>
                          <a:spcPts val="0"/>
                        </a:spcAft>
                      </a:pPr>
                      <a:r>
                        <a:rPr lang="en-US" sz="1100">
                          <a:effectLst/>
                        </a:rPr>
                        <a:t>21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4805" marR="347345" algn="ctr">
                        <a:spcBef>
                          <a:spcPts val="110"/>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74320" marR="273050" algn="ctr">
                        <a:spcBef>
                          <a:spcPts val="230"/>
                        </a:spcBef>
                        <a:spcAft>
                          <a:spcPts val="0"/>
                        </a:spcAft>
                      </a:pPr>
                      <a:r>
                        <a:rPr lang="en-US" sz="1100">
                          <a:effectLst/>
                        </a:rPr>
                        <a:t>52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69552777"/>
                  </a:ext>
                </a:extLst>
              </a:tr>
              <a:tr h="148816">
                <a:tc>
                  <a:txBody>
                    <a:bodyPr/>
                    <a:lstStyle/>
                    <a:p>
                      <a:pPr marL="37465">
                        <a:spcBef>
                          <a:spcPts val="310"/>
                        </a:spcBef>
                        <a:spcAft>
                          <a:spcPts val="0"/>
                        </a:spcAft>
                      </a:pPr>
                      <a:r>
                        <a:rPr lang="en-US" sz="750" dirty="0">
                          <a:effectLst/>
                        </a:rPr>
                        <a:t>Maz</a:t>
                      </a:r>
                      <a:r>
                        <a:rPr lang="en-US" sz="750" spc="-5" dirty="0">
                          <a:effectLst/>
                        </a:rPr>
                        <a:t>iè</a:t>
                      </a:r>
                      <a:r>
                        <a:rPr lang="en-US" sz="750" dirty="0">
                          <a:effectLst/>
                        </a:rPr>
                        <a:t>r</a:t>
                      </a:r>
                      <a:r>
                        <a:rPr lang="en-US" sz="750" spc="-5" dirty="0">
                          <a:effectLst/>
                        </a:rPr>
                        <a:t>e</a:t>
                      </a:r>
                      <a:r>
                        <a:rPr lang="en-US" sz="750" dirty="0">
                          <a:effectLst/>
                        </a:rPr>
                        <a: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tc>
                  <a:txBody>
                    <a:bodyPr/>
                    <a:lstStyle/>
                    <a:p>
                      <a:pPr marL="370205" marR="374015" algn="ctr">
                        <a:spcBef>
                          <a:spcPts val="210"/>
                        </a:spcBef>
                        <a:spcAft>
                          <a:spcPts val="0"/>
                        </a:spcAft>
                      </a:pPr>
                      <a:r>
                        <a:rPr lang="en-US" sz="1000" dirty="0">
                          <a:effectLst/>
                        </a:rPr>
                        <a:t>9</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tc>
                  <a:txBody>
                    <a:bodyPr/>
                    <a:lstStyle/>
                    <a:p>
                      <a:pPr marL="304165" marR="307340" algn="ctr">
                        <a:spcBef>
                          <a:spcPts val="110"/>
                        </a:spcBef>
                        <a:spcAft>
                          <a:spcPts val="0"/>
                        </a:spcAft>
                      </a:pPr>
                      <a:r>
                        <a:rPr lang="en-US" sz="1100" dirty="0">
                          <a:effectLst/>
                        </a:rPr>
                        <a:t>23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tc>
                  <a:txBody>
                    <a:bodyPr/>
                    <a:lstStyle/>
                    <a:p>
                      <a:r>
                        <a:rPr lang="en-US"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tc>
                  <a:txBody>
                    <a:bodyPr/>
                    <a:lstStyle/>
                    <a:p>
                      <a:pPr marL="325755" marR="295275" algn="ctr">
                        <a:spcBef>
                          <a:spcPts val="110"/>
                        </a:spcBef>
                        <a:spcAft>
                          <a:spcPts val="0"/>
                        </a:spcAft>
                      </a:pPr>
                      <a:r>
                        <a:rPr lang="en-US" sz="1100" dirty="0">
                          <a:effectLst/>
                        </a:rPr>
                        <a:t>13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tc>
                  <a:txBody>
                    <a:bodyPr/>
                    <a:lstStyle/>
                    <a:p>
                      <a:pPr marL="274320" marR="273050" algn="ctr">
                        <a:spcBef>
                          <a:spcPts val="220"/>
                        </a:spcBef>
                        <a:spcAft>
                          <a:spcPts val="0"/>
                        </a:spcAft>
                      </a:pPr>
                      <a:r>
                        <a:rPr lang="en-US" sz="1100" dirty="0">
                          <a:effectLst/>
                        </a:rPr>
                        <a:t>45</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B0F0"/>
                    </a:solidFill>
                  </a:tcPr>
                </a:tc>
                <a:extLst>
                  <a:ext uri="{0D108BD9-81ED-4DB2-BD59-A6C34878D82A}">
                    <a16:rowId xmlns:a16="http://schemas.microsoft.com/office/drawing/2014/main" val="238129368"/>
                  </a:ext>
                </a:extLst>
              </a:tr>
              <a:tr h="148816">
                <a:tc>
                  <a:txBody>
                    <a:bodyPr/>
                    <a:lstStyle/>
                    <a:p>
                      <a:pPr marL="37465">
                        <a:spcBef>
                          <a:spcPts val="325"/>
                        </a:spcBef>
                        <a:spcAft>
                          <a:spcPts val="0"/>
                        </a:spcAft>
                      </a:pPr>
                      <a:r>
                        <a:rPr lang="en-US" sz="750">
                          <a:effectLst/>
                        </a:rPr>
                        <a:t>N</a:t>
                      </a:r>
                      <a:r>
                        <a:rPr lang="en-US" sz="750" spc="-10">
                          <a:effectLst/>
                        </a:rPr>
                        <a:t>i</a:t>
                      </a:r>
                      <a:r>
                        <a:rPr lang="en-US" sz="750" spc="-5">
                          <a:effectLst/>
                        </a:rPr>
                        <a:t>o</a:t>
                      </a:r>
                      <a:r>
                        <a:rPr lang="en-US" sz="750">
                          <a:effectLst/>
                        </a:rPr>
                        <a:t>rt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0205" marR="374015" algn="ctr">
                        <a:spcBef>
                          <a:spcPts val="210"/>
                        </a:spcBef>
                        <a:spcAft>
                          <a:spcPts val="0"/>
                        </a:spcAft>
                      </a:pPr>
                      <a:r>
                        <a:rPr lang="en-US" sz="1000" dirty="0">
                          <a:effectLst/>
                        </a:rPr>
                        <a:t>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04165" marR="307340" algn="ctr">
                        <a:spcBef>
                          <a:spcPts val="110"/>
                        </a:spcBef>
                        <a:spcAft>
                          <a:spcPts val="0"/>
                        </a:spcAft>
                      </a:pPr>
                      <a:r>
                        <a:rPr lang="en-US" sz="1100" dirty="0">
                          <a:effectLst/>
                        </a:rPr>
                        <a:t>23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5755" marR="295275" algn="ctr">
                        <a:spcBef>
                          <a:spcPts val="110"/>
                        </a:spcBef>
                        <a:spcAft>
                          <a:spcPts val="0"/>
                        </a:spcAft>
                      </a:pPr>
                      <a:r>
                        <a:rPr lang="en-US" sz="1100">
                          <a:effectLst/>
                        </a:rPr>
                        <a:t>18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74320" marR="273050" algn="ctr">
                        <a:spcBef>
                          <a:spcPts val="110"/>
                        </a:spcBef>
                        <a:spcAft>
                          <a:spcPts val="0"/>
                        </a:spcAft>
                      </a:pPr>
                      <a:r>
                        <a:rPr lang="en-US" sz="1100">
                          <a:effectLst/>
                        </a:rPr>
                        <a:t>41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4434381"/>
                  </a:ext>
                </a:extLst>
              </a:tr>
              <a:tr h="148816">
                <a:tc>
                  <a:txBody>
                    <a:bodyPr/>
                    <a:lstStyle/>
                    <a:p>
                      <a:pPr marL="37465">
                        <a:spcBef>
                          <a:spcPts val="325"/>
                        </a:spcBef>
                        <a:spcAft>
                          <a:spcPts val="0"/>
                        </a:spcAft>
                      </a:pPr>
                      <a:r>
                        <a:rPr lang="en-US" sz="750">
                          <a:effectLst/>
                        </a:rPr>
                        <a:t>M</a:t>
                      </a:r>
                      <a:r>
                        <a:rPr lang="en-US" sz="750" spc="-5">
                          <a:effectLst/>
                        </a:rPr>
                        <a:t>i</a:t>
                      </a:r>
                      <a:r>
                        <a:rPr lang="en-US" sz="750">
                          <a:effectLst/>
                        </a:rPr>
                        <a:t>gn</a:t>
                      </a:r>
                      <a:r>
                        <a:rPr lang="en-US" sz="750" spc="-5">
                          <a:effectLst/>
                        </a:rPr>
                        <a:t>a</a:t>
                      </a:r>
                      <a:r>
                        <a:rPr lang="en-US" sz="750" spc="-10">
                          <a:effectLst/>
                        </a:rPr>
                        <a:t>l</a:t>
                      </a:r>
                      <a:r>
                        <a:rPr lang="en-US" sz="750" spc="-5">
                          <a:effectLst/>
                        </a:rPr>
                        <a:t>o</a:t>
                      </a:r>
                      <a:r>
                        <a:rPr lang="en-US" sz="750">
                          <a:effectLst/>
                        </a:rPr>
                        <a:t>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0205" marR="374015" algn="ctr">
                        <a:spcBef>
                          <a:spcPts val="210"/>
                        </a:spcBef>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0360" marR="342265" algn="ctr">
                        <a:spcBef>
                          <a:spcPts val="110"/>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25755" marR="295275" algn="ctr">
                        <a:spcBef>
                          <a:spcPts val="110"/>
                        </a:spcBef>
                        <a:spcAft>
                          <a:spcPts val="0"/>
                        </a:spcAft>
                      </a:pPr>
                      <a:r>
                        <a:rPr lang="en-US" sz="1100">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74320" marR="273050" algn="ctr">
                        <a:spcBef>
                          <a:spcPts val="110"/>
                        </a:spcBef>
                        <a:spcAft>
                          <a:spcPts val="0"/>
                        </a:spcAft>
                      </a:pPr>
                      <a:r>
                        <a:rPr lang="en-US" sz="1100">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08597327"/>
                  </a:ext>
                </a:extLst>
              </a:tr>
              <a:tr h="148816">
                <a:tc>
                  <a:txBody>
                    <a:bodyPr/>
                    <a:lstStyle/>
                    <a:p>
                      <a:pPr marL="37465">
                        <a:spcBef>
                          <a:spcPts val="325"/>
                        </a:spcBef>
                        <a:spcAft>
                          <a:spcPts val="0"/>
                        </a:spcAft>
                      </a:pPr>
                      <a:r>
                        <a:rPr lang="en-US" sz="750" spc="-5">
                          <a:effectLst/>
                        </a:rPr>
                        <a:t>B</a:t>
                      </a:r>
                      <a:r>
                        <a:rPr lang="en-US" sz="750">
                          <a:effectLst/>
                        </a:rPr>
                        <a:t>r</a:t>
                      </a:r>
                      <a:r>
                        <a:rPr lang="en-US" sz="750" spc="-5">
                          <a:effectLst/>
                        </a:rPr>
                        <a:t>e</a:t>
                      </a:r>
                      <a:r>
                        <a:rPr lang="en-US" sz="750">
                          <a:effectLst/>
                        </a:rPr>
                        <a:t>ssu</a:t>
                      </a:r>
                      <a:r>
                        <a:rPr lang="en-US" sz="750" spc="-10">
                          <a:effectLst/>
                        </a:rPr>
                        <a:t>i</a:t>
                      </a:r>
                      <a:r>
                        <a:rPr lang="en-US" sz="750">
                          <a:effectLst/>
                        </a:rPr>
                        <a:t>r</a:t>
                      </a:r>
                      <a:r>
                        <a:rPr lang="en-US" sz="750" spc="-20">
                          <a:effectLst/>
                        </a:rPr>
                        <a:t>e</a:t>
                      </a:r>
                      <a:r>
                        <a:rPr lang="en-US" sz="750">
                          <a:effectLst/>
                        </a:rPr>
                        <a:t>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4015" marR="374015" algn="ctr">
                        <a:spcBef>
                          <a:spcPts val="215"/>
                        </a:spcBef>
                        <a:spcAft>
                          <a:spcPts val="0"/>
                        </a:spcAft>
                      </a:pPr>
                      <a:r>
                        <a:rPr lang="en-US" sz="1000" spc="5">
                          <a:effectLst/>
                        </a:rPr>
                        <a:t>11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0360" marR="342265" algn="ctr">
                        <a:spcBef>
                          <a:spcPts val="115"/>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4805" marR="347345" algn="ctr">
                        <a:spcBef>
                          <a:spcPts val="115"/>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274320" marR="273050" algn="ctr">
                        <a:spcBef>
                          <a:spcPts val="115"/>
                        </a:spcBef>
                        <a:spcAft>
                          <a:spcPts val="0"/>
                        </a:spcAft>
                      </a:pPr>
                      <a:r>
                        <a:rPr lang="en-US" sz="1100">
                          <a:effectLst/>
                        </a:rPr>
                        <a:t>11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76985551"/>
                  </a:ext>
                </a:extLst>
              </a:tr>
              <a:tr h="148816">
                <a:tc>
                  <a:txBody>
                    <a:bodyPr/>
                    <a:lstStyle/>
                    <a:p>
                      <a:pPr marL="37465">
                        <a:spcBef>
                          <a:spcPts val="325"/>
                        </a:spcBef>
                        <a:spcAft>
                          <a:spcPts val="0"/>
                        </a:spcAft>
                      </a:pPr>
                      <a:r>
                        <a:rPr lang="en-US" sz="750" spc="5">
                          <a:effectLst/>
                        </a:rPr>
                        <a:t>L</a:t>
                      </a:r>
                      <a:r>
                        <a:rPr lang="en-US" sz="750" spc="-5">
                          <a:effectLst/>
                        </a:rPr>
                        <a:t>o</a:t>
                      </a:r>
                      <a:r>
                        <a:rPr lang="en-US" sz="750">
                          <a:effectLst/>
                        </a:rPr>
                        <a:t>ud</a:t>
                      </a:r>
                      <a:r>
                        <a:rPr lang="en-US" sz="750" spc="-5">
                          <a:effectLst/>
                        </a:rPr>
                        <a:t>u</a:t>
                      </a:r>
                      <a:r>
                        <a:rPr lang="en-US" sz="750">
                          <a:effectLst/>
                        </a:rPr>
                        <a:t>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70205" marR="374015" algn="ctr">
                        <a:spcBef>
                          <a:spcPts val="210"/>
                        </a:spcBef>
                        <a:spcAft>
                          <a:spcPts val="0"/>
                        </a:spcAft>
                      </a:pPr>
                      <a:r>
                        <a:rPr lang="en-US" sz="10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0360" marR="342265" algn="ctr">
                        <a:spcBef>
                          <a:spcPts val="110"/>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r>
                        <a:rPr lang="en-US"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344805" marR="347345" algn="ctr">
                        <a:spcBef>
                          <a:spcPts val="110"/>
                        </a:spcBef>
                        <a:spcAft>
                          <a:spcPts val="0"/>
                        </a:spcAft>
                      </a:pPr>
                      <a:r>
                        <a:rPr lang="en-US" sz="1100">
                          <a:effectLst/>
                        </a:rPr>
                        <a:t>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R="635" algn="ctr">
                        <a:spcBef>
                          <a:spcPts val="110"/>
                        </a:spcBef>
                        <a:spcAft>
                          <a:spcPts val="0"/>
                        </a:spcAft>
                      </a:pPr>
                      <a:r>
                        <a:rPr lang="en-US" sz="1100" dirty="0">
                          <a:effectLst/>
                        </a:rPr>
                        <a:t>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09645006"/>
                  </a:ext>
                </a:extLst>
              </a:tr>
            </a:tbl>
          </a:graphicData>
        </a:graphic>
      </p:graphicFrame>
      <p:pic>
        <p:nvPicPr>
          <p:cNvPr id="11" name="Image 10">
            <a:extLst>
              <a:ext uri="{FF2B5EF4-FFF2-40B4-BE49-F238E27FC236}">
                <a16:creationId xmlns:a16="http://schemas.microsoft.com/office/drawing/2014/main" id="{915952D8-2CE2-C7CF-2AE7-226CCBF7E54C}"/>
              </a:ext>
            </a:extLst>
          </p:cNvPr>
          <p:cNvPicPr>
            <a:picLocks noChangeAspect="1"/>
          </p:cNvPicPr>
          <p:nvPr/>
        </p:nvPicPr>
        <p:blipFill rotWithShape="1">
          <a:blip r:embed="rId2"/>
          <a:srcRect l="11634" t="56"/>
          <a:stretch/>
        </p:blipFill>
        <p:spPr>
          <a:xfrm>
            <a:off x="5724128" y="2575684"/>
            <a:ext cx="1640781" cy="2474338"/>
          </a:xfrm>
          <a:prstGeom prst="rect">
            <a:avLst/>
          </a:prstGeom>
        </p:spPr>
      </p:pic>
      <p:pic>
        <p:nvPicPr>
          <p:cNvPr id="13" name="Image 12">
            <a:extLst>
              <a:ext uri="{FF2B5EF4-FFF2-40B4-BE49-F238E27FC236}">
                <a16:creationId xmlns:a16="http://schemas.microsoft.com/office/drawing/2014/main" id="{FAD94EA0-8F93-F293-F052-1B524DCD36D6}"/>
              </a:ext>
            </a:extLst>
          </p:cNvPr>
          <p:cNvPicPr>
            <a:picLocks noChangeAspect="1"/>
          </p:cNvPicPr>
          <p:nvPr/>
        </p:nvPicPr>
        <p:blipFill rotWithShape="1">
          <a:blip r:embed="rId3"/>
          <a:srcRect l="12615" t="12355"/>
          <a:stretch/>
        </p:blipFill>
        <p:spPr>
          <a:xfrm>
            <a:off x="84646" y="267494"/>
            <a:ext cx="2687154" cy="2021390"/>
          </a:xfrm>
          <a:prstGeom prst="rect">
            <a:avLst/>
          </a:prstGeom>
        </p:spPr>
      </p:pic>
    </p:spTree>
    <p:extLst>
      <p:ext uri="{BB962C8B-B14F-4D97-AF65-F5344CB8AC3E}">
        <p14:creationId xmlns:p14="http://schemas.microsoft.com/office/powerpoint/2010/main" val="2862199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47454" y="219793"/>
            <a:ext cx="701280" cy="1353615"/>
          </a:xfrm>
          <a:prstGeom prst="rect">
            <a:avLst/>
          </a:prstGeom>
          <a:noFill/>
          <a:effectLst/>
          <a:extLst>
            <a:ext uri="{909E8E84-426E-40DD-AFC4-6F175D3DCCD1}">
              <a14:hiddenFill xmlns:a14="http://schemas.microsoft.com/office/drawing/2010/main">
                <a:solidFill>
                  <a:srgbClr val="4472C4"/>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3" name="Rectangle 3"/>
          <p:cNvSpPr>
            <a:spLocks noChangeArrowheads="1"/>
          </p:cNvSpPr>
          <p:nvPr/>
        </p:nvSpPr>
        <p:spPr bwMode="auto">
          <a:xfrm>
            <a:off x="703243" y="1130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5"/>
          <p:cNvSpPr>
            <a:spLocks noChangeArrowheads="1"/>
          </p:cNvSpPr>
          <p:nvPr/>
        </p:nvSpPr>
        <p:spPr bwMode="auto">
          <a:xfrm>
            <a:off x="0" y="68865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4"/>
          <p:cNvSpPr>
            <a:spLocks noChangeArrowheads="1"/>
          </p:cNvSpPr>
          <p:nvPr/>
        </p:nvSpPr>
        <p:spPr bwMode="auto">
          <a:xfrm>
            <a:off x="899592" y="2423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6"/>
          <p:cNvSpPr>
            <a:spLocks noChangeArrowheads="1"/>
          </p:cNvSpPr>
          <p:nvPr/>
        </p:nvSpPr>
        <p:spPr bwMode="auto">
          <a:xfrm>
            <a:off x="899592" y="55382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7"/>
          <p:cNvSpPr>
            <a:spLocks noChangeArrowheads="1"/>
          </p:cNvSpPr>
          <p:nvPr/>
        </p:nvSpPr>
        <p:spPr bwMode="auto">
          <a:xfrm>
            <a:off x="899592" y="71003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10"/>
          <p:cNvSpPr>
            <a:spLocks noChangeArrowheads="1"/>
          </p:cNvSpPr>
          <p:nvPr/>
        </p:nvSpPr>
        <p:spPr bwMode="auto">
          <a:xfrm>
            <a:off x="6439435" y="355266"/>
            <a:ext cx="5598771" cy="22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3" name="Rectangle 11"/>
          <p:cNvSpPr>
            <a:spLocks noChangeArrowheads="1"/>
          </p:cNvSpPr>
          <p:nvPr/>
        </p:nvSpPr>
        <p:spPr bwMode="auto">
          <a:xfrm>
            <a:off x="6439435" y="2096673"/>
            <a:ext cx="5598771" cy="22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2" name="Rectangle 2"/>
          <p:cNvSpPr>
            <a:spLocks noChangeArrowheads="1"/>
          </p:cNvSpPr>
          <p:nvPr/>
        </p:nvSpPr>
        <p:spPr bwMode="auto">
          <a:xfrm>
            <a:off x="703243" y="360116"/>
            <a:ext cx="732514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Playfair Display" panose="020B0604020202020204" charset="0"/>
                <a:ea typeface="Calibri" panose="020F0502020204030204" pitchFamily="34" charset="0"/>
                <a:cs typeface="Times New Roman" panose="02020603050405020304" pitchFamily="18" charset="0"/>
              </a:rPr>
              <a:t>Projets 2023 :</a:t>
            </a:r>
            <a:endParaRPr kumimoji="0" lang="fr-FR" altLang="fr-FR" sz="1800" b="0" i="0" u="none" strike="noStrike" cap="none" normalizeH="0" baseline="0" dirty="0">
              <a:ln>
                <a:noFill/>
              </a:ln>
              <a:solidFill>
                <a:schemeClr val="tx1"/>
              </a:solidFill>
              <a:effectLst/>
              <a:latin typeface="Playfair Display" panose="020B0604020202020204" charset="0"/>
            </a:endParaRPr>
          </a:p>
          <a:p>
            <a:pPr lvl="0" eaLnBrk="0" fontAlgn="base" hangingPunct="0">
              <a:spcBef>
                <a:spcPct val="0"/>
              </a:spcBef>
              <a:spcAft>
                <a:spcPct val="0"/>
              </a:spcAft>
              <a:buClrTx/>
            </a:pPr>
            <a:endPar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Regroupement hebdomadaire</a:t>
            </a: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Participation aux Match Play d’Hiver</a:t>
            </a: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Participation à la </a:t>
            </a:r>
            <a:r>
              <a:rPr lang="fr-FR" altLang="fr-FR" sz="1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LadyBird’s</a:t>
            </a: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et Harmonie</a:t>
            </a: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Organisation de la compétition Harmonie à Mazières</a:t>
            </a: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Prise en charge financière de l’AS</a:t>
            </a:r>
          </a:p>
          <a:p>
            <a:pPr lvl="0" eaLnBrk="0" fontAlgn="base" hangingPunct="0">
              <a:spcBef>
                <a:spcPct val="0"/>
              </a:spcBef>
              <a:spcAft>
                <a:spcPct val="0"/>
              </a:spcAft>
              <a:buClrTx/>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Encouragées par la venue de nouvelles joueuses très motivées, nous espérons pour 2023 une plus forte représentation des dames dans toutes les compétitions sportives et conviviales du club.</a:t>
            </a:r>
            <a:endParaRPr lang="fr-FR" altLang="fr-FR" sz="1800" dirty="0">
              <a:solidFill>
                <a:schemeClr val="tx1"/>
              </a:solidFill>
              <a:latin typeface="Arial" panose="020B0604020202020204" pitchFamily="34" charset="0"/>
            </a:endParaRPr>
          </a:p>
          <a:p>
            <a:pPr marL="171450" lvl="3" indent="-171450" eaLnBrk="0" fontAlgn="base" hangingPunct="0">
              <a:spcBef>
                <a:spcPct val="0"/>
              </a:spcBef>
              <a:spcAft>
                <a:spcPct val="0"/>
              </a:spcAft>
              <a:buClrTx/>
              <a:buFont typeface="Wingdings" panose="05000000000000000000" pitchFamily="2" charset="2"/>
              <a:buChar char="Ø"/>
            </a:pP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aphicFrame>
        <p:nvGraphicFramePr>
          <p:cNvPr id="31" name="Tableau 30">
            <a:extLst>
              <a:ext uri="{FF2B5EF4-FFF2-40B4-BE49-F238E27FC236}">
                <a16:creationId xmlns:a16="http://schemas.microsoft.com/office/drawing/2014/main" id="{0E5BF4A2-6199-0581-9810-BCADA44F989F}"/>
              </a:ext>
            </a:extLst>
          </p:cNvPr>
          <p:cNvGraphicFramePr>
            <a:graphicFrameLocks noGrp="1"/>
          </p:cNvGraphicFramePr>
          <p:nvPr>
            <p:extLst>
              <p:ext uri="{D42A27DB-BD31-4B8C-83A1-F6EECF244321}">
                <p14:modId xmlns:p14="http://schemas.microsoft.com/office/powerpoint/2010/main" val="2684839827"/>
              </p:ext>
            </p:extLst>
          </p:nvPr>
        </p:nvGraphicFramePr>
        <p:xfrm>
          <a:off x="703243" y="2537321"/>
          <a:ext cx="6310760" cy="2127917"/>
        </p:xfrm>
        <a:graphic>
          <a:graphicData uri="http://schemas.openxmlformats.org/drawingml/2006/table">
            <a:tbl>
              <a:tblPr firstRow="1" firstCol="1" bandRow="1">
                <a:tableStyleId>{02EF9F2E-9F98-48E2-9340-20DD1B81BBB7}</a:tableStyleId>
              </a:tblPr>
              <a:tblGrid>
                <a:gridCol w="3155380">
                  <a:extLst>
                    <a:ext uri="{9D8B030D-6E8A-4147-A177-3AD203B41FA5}">
                      <a16:colId xmlns:a16="http://schemas.microsoft.com/office/drawing/2014/main" val="1628243696"/>
                    </a:ext>
                  </a:extLst>
                </a:gridCol>
                <a:gridCol w="3155380">
                  <a:extLst>
                    <a:ext uri="{9D8B030D-6E8A-4147-A177-3AD203B41FA5}">
                      <a16:colId xmlns:a16="http://schemas.microsoft.com/office/drawing/2014/main" val="2628803278"/>
                    </a:ext>
                  </a:extLst>
                </a:gridCol>
              </a:tblGrid>
              <a:tr h="193447">
                <a:tc gridSpan="2">
                  <a:txBody>
                    <a:bodyPr/>
                    <a:lstStyle/>
                    <a:p>
                      <a:pPr algn="ctr"/>
                      <a:r>
                        <a:rPr lang="fr-FR" sz="1100" dirty="0">
                          <a:effectLst/>
                        </a:rPr>
                        <a:t>Lady </a:t>
                      </a:r>
                      <a:r>
                        <a:rPr lang="fr-FR" sz="1100" dirty="0" err="1">
                          <a:effectLst/>
                        </a:rPr>
                        <a:t>Bird’s</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FF99FF"/>
                    </a:solidFill>
                  </a:tcPr>
                </a:tc>
                <a:tc hMerge="1">
                  <a:txBody>
                    <a:bodyPr/>
                    <a:lstStyle/>
                    <a:p>
                      <a:endParaRPr lang="fr-FR"/>
                    </a:p>
                  </a:txBody>
                  <a:tcPr/>
                </a:tc>
                <a:extLst>
                  <a:ext uri="{0D108BD9-81ED-4DB2-BD59-A6C34878D82A}">
                    <a16:rowId xmlns:a16="http://schemas.microsoft.com/office/drawing/2014/main" val="55218963"/>
                  </a:ext>
                </a:extLst>
              </a:tr>
              <a:tr h="193447">
                <a:tc>
                  <a:txBody>
                    <a:bodyPr/>
                    <a:lstStyle/>
                    <a:p>
                      <a:r>
                        <a:rPr lang="fr-FR" sz="1100">
                          <a:effectLst/>
                        </a:rPr>
                        <a:t>Mardi 21 mars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La Roche Posay</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4895033"/>
                  </a:ext>
                </a:extLst>
              </a:tr>
              <a:tr h="193447">
                <a:tc>
                  <a:txBody>
                    <a:bodyPr/>
                    <a:lstStyle/>
                    <a:p>
                      <a:r>
                        <a:rPr lang="fr-FR" sz="1100">
                          <a:effectLst/>
                        </a:rPr>
                        <a:t>Mardi 30 mai</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Le Haut Poitou</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1349611"/>
                  </a:ext>
                </a:extLst>
              </a:tr>
              <a:tr h="193447">
                <a:tc>
                  <a:txBody>
                    <a:bodyPr/>
                    <a:lstStyle/>
                    <a:p>
                      <a:r>
                        <a:rPr lang="fr-FR" sz="1100">
                          <a:effectLst/>
                        </a:rPr>
                        <a:t>Mardi 20 juin </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Bressuire</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3291490"/>
                  </a:ext>
                </a:extLst>
              </a:tr>
              <a:tr h="193447">
                <a:tc>
                  <a:txBody>
                    <a:bodyPr/>
                    <a:lstStyle/>
                    <a:p>
                      <a:r>
                        <a:rPr lang="fr-FR" sz="1100">
                          <a:effectLst/>
                        </a:rPr>
                        <a:t>Samedi 16 septembre </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Niort</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6038652"/>
                  </a:ext>
                </a:extLst>
              </a:tr>
              <a:tr h="193447">
                <a:tc>
                  <a:txBody>
                    <a:bodyPr/>
                    <a:lstStyle/>
                    <a:p>
                      <a:r>
                        <a:rPr lang="fr-FR" sz="1100">
                          <a:effectLst/>
                        </a:rPr>
                        <a:t> </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 </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9010121"/>
                  </a:ext>
                </a:extLst>
              </a:tr>
              <a:tr h="193447">
                <a:tc gridSpan="2">
                  <a:txBody>
                    <a:bodyPr/>
                    <a:lstStyle/>
                    <a:p>
                      <a:pPr algn="ctr"/>
                      <a:r>
                        <a:rPr lang="fr-FR" sz="1100" dirty="0">
                          <a:effectLst/>
                        </a:rPr>
                        <a:t>Harmonie</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00B0F0"/>
                    </a:solidFill>
                  </a:tcPr>
                </a:tc>
                <a:tc hMerge="1">
                  <a:txBody>
                    <a:bodyPr/>
                    <a:lstStyle/>
                    <a:p>
                      <a:endParaRPr lang="fr-FR"/>
                    </a:p>
                  </a:txBody>
                  <a:tcPr/>
                </a:tc>
                <a:extLst>
                  <a:ext uri="{0D108BD9-81ED-4DB2-BD59-A6C34878D82A}">
                    <a16:rowId xmlns:a16="http://schemas.microsoft.com/office/drawing/2014/main" val="3337161388"/>
                  </a:ext>
                </a:extLst>
              </a:tr>
              <a:tr h="193447">
                <a:tc>
                  <a:txBody>
                    <a:bodyPr/>
                    <a:lstStyle/>
                    <a:p>
                      <a:r>
                        <a:rPr lang="fr-FR" sz="1100">
                          <a:effectLst/>
                        </a:rPr>
                        <a:t>Jeudi 4 mai</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Mazières</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8081735"/>
                  </a:ext>
                </a:extLst>
              </a:tr>
              <a:tr h="193447">
                <a:tc>
                  <a:txBody>
                    <a:bodyPr/>
                    <a:lstStyle/>
                    <a:p>
                      <a:r>
                        <a:rPr lang="fr-FR" sz="1100">
                          <a:effectLst/>
                        </a:rPr>
                        <a:t>Jeudi 15 juin </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La Roche Posay</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908040"/>
                  </a:ext>
                </a:extLst>
              </a:tr>
              <a:tr h="193447">
                <a:tc>
                  <a:txBody>
                    <a:bodyPr/>
                    <a:lstStyle/>
                    <a:p>
                      <a:r>
                        <a:rPr lang="fr-FR" sz="1100">
                          <a:effectLst/>
                        </a:rPr>
                        <a:t>????</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a:effectLst/>
                        </a:rPr>
                        <a:t>Loudun</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7219195"/>
                  </a:ext>
                </a:extLst>
              </a:tr>
              <a:tr h="193447">
                <a:tc>
                  <a:txBody>
                    <a:bodyPr/>
                    <a:lstStyle/>
                    <a:p>
                      <a:r>
                        <a:rPr lang="fr-FR" sz="1100">
                          <a:effectLst/>
                        </a:rPr>
                        <a:t>????</a:t>
                      </a:r>
                      <a:endParaRPr lang="fr-FR"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fr-FR" sz="1100" dirty="0">
                          <a:effectLst/>
                        </a:rPr>
                        <a:t>Chalons</a:t>
                      </a:r>
                      <a:endParaRPr lang="fr-FR"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9355089"/>
                  </a:ext>
                </a:extLst>
              </a:tr>
            </a:tbl>
          </a:graphicData>
        </a:graphic>
      </p:graphicFrame>
    </p:spTree>
    <p:extLst>
      <p:ext uri="{BB962C8B-B14F-4D97-AF65-F5344CB8AC3E}">
        <p14:creationId xmlns:p14="http://schemas.microsoft.com/office/powerpoint/2010/main" val="141613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755576" y="483518"/>
            <a:ext cx="3960440"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tx1"/>
                </a:solidFill>
              </a:rPr>
              <a:t>Le bilan Ecole de golf </a:t>
            </a:r>
            <a:r>
              <a:rPr lang="es" b="0" dirty="0">
                <a:solidFill>
                  <a:schemeClr val="tx1"/>
                </a:solidFill>
              </a:rPr>
              <a:t>-</a:t>
            </a:r>
            <a:endParaRPr b="0" dirty="0">
              <a:solidFill>
                <a:schemeClr val="tx1"/>
              </a:solidFill>
            </a:endParaRPr>
          </a:p>
        </p:txBody>
      </p:sp>
      <p:sp>
        <p:nvSpPr>
          <p:cNvPr id="307" name="Google Shape;307;p38"/>
          <p:cNvSpPr txBox="1">
            <a:spLocks noGrp="1"/>
          </p:cNvSpPr>
          <p:nvPr>
            <p:ph type="subTitle" idx="1"/>
          </p:nvPr>
        </p:nvSpPr>
        <p:spPr>
          <a:xfrm>
            <a:off x="899592" y="1030374"/>
            <a:ext cx="6696744" cy="17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tx1"/>
              </a:solidFill>
            </a:endParaRPr>
          </a:p>
        </p:txBody>
      </p:sp>
    </p:spTree>
    <p:extLst>
      <p:ext uri="{BB962C8B-B14F-4D97-AF65-F5344CB8AC3E}">
        <p14:creationId xmlns:p14="http://schemas.microsoft.com/office/powerpoint/2010/main" val="248918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683568" y="260579"/>
            <a:ext cx="4680520"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Le bilan messieurs et mid am </a:t>
            </a:r>
            <a:r>
              <a:rPr lang="es" b="0" dirty="0"/>
              <a:t>– </a:t>
            </a:r>
            <a:endParaRPr b="0" dirty="0"/>
          </a:p>
        </p:txBody>
      </p:sp>
      <p:sp>
        <p:nvSpPr>
          <p:cNvPr id="6" name="Sous-titre 5">
            <a:extLst>
              <a:ext uri="{FF2B5EF4-FFF2-40B4-BE49-F238E27FC236}">
                <a16:creationId xmlns:a16="http://schemas.microsoft.com/office/drawing/2014/main" id="{97B8DD8B-9989-F573-E581-5798A045D91F}"/>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4117574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755576" y="483518"/>
            <a:ext cx="6120680"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Le bilan séniors et véterans</a:t>
            </a:r>
            <a:endParaRPr b="0" dirty="0"/>
          </a:p>
        </p:txBody>
      </p:sp>
      <p:sp>
        <p:nvSpPr>
          <p:cNvPr id="3" name="Sous-titre 2">
            <a:extLst>
              <a:ext uri="{FF2B5EF4-FFF2-40B4-BE49-F238E27FC236}">
                <a16:creationId xmlns:a16="http://schemas.microsoft.com/office/drawing/2014/main" id="{0BE1AC88-4869-7044-A747-9962A6EA6EB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208030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755576" y="483518"/>
            <a:ext cx="2952328"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Nos partenaires</a:t>
            </a:r>
            <a:endParaRPr dirty="0"/>
          </a:p>
        </p:txBody>
      </p:sp>
      <p:sp>
        <p:nvSpPr>
          <p:cNvPr id="4" name="object 5">
            <a:extLst>
              <a:ext uri="{FF2B5EF4-FFF2-40B4-BE49-F238E27FC236}">
                <a16:creationId xmlns:a16="http://schemas.microsoft.com/office/drawing/2014/main" id="{9F830EAF-51D9-4DF3-89DB-C81886172549}"/>
              </a:ext>
            </a:extLst>
          </p:cNvPr>
          <p:cNvSpPr/>
          <p:nvPr/>
        </p:nvSpPr>
        <p:spPr>
          <a:xfrm>
            <a:off x="5940152" y="2510779"/>
            <a:ext cx="1637664" cy="1637665"/>
          </a:xfrm>
          <a:prstGeom prst="rect">
            <a:avLst/>
          </a:prstGeom>
          <a:blipFill>
            <a:blip r:embed="rId3" cstate="print"/>
            <a:stretch>
              <a:fillRect/>
            </a:stretch>
          </a:blipFill>
        </p:spPr>
        <p:txBody>
          <a:bodyPr wrap="square" lIns="0" tIns="0" rIns="0" bIns="0" rtlCol="0">
            <a:noAutofit/>
          </a:bodyPr>
          <a:lstStyle/>
          <a:p>
            <a:endParaRPr/>
          </a:p>
        </p:txBody>
      </p:sp>
      <p:sp>
        <p:nvSpPr>
          <p:cNvPr id="9" name="object 8">
            <a:extLst>
              <a:ext uri="{FF2B5EF4-FFF2-40B4-BE49-F238E27FC236}">
                <a16:creationId xmlns:a16="http://schemas.microsoft.com/office/drawing/2014/main" id="{ECC8C512-B5FA-4CBD-BEDF-9617D64C9BD8}"/>
              </a:ext>
            </a:extLst>
          </p:cNvPr>
          <p:cNvSpPr/>
          <p:nvPr/>
        </p:nvSpPr>
        <p:spPr>
          <a:xfrm>
            <a:off x="4950560" y="807872"/>
            <a:ext cx="1637664" cy="1476734"/>
          </a:xfrm>
          <a:prstGeom prst="rect">
            <a:avLst/>
          </a:prstGeom>
          <a:blipFill>
            <a:blip r:embed="rId4" cstate="print"/>
            <a:stretch>
              <a:fillRect/>
            </a:stretch>
          </a:blipFill>
        </p:spPr>
        <p:txBody>
          <a:bodyPr wrap="square" lIns="0" tIns="0" rIns="0" bIns="0" rtlCol="0">
            <a:noAutofit/>
          </a:bodyPr>
          <a:lstStyle/>
          <a:p>
            <a:endParaRPr/>
          </a:p>
        </p:txBody>
      </p:sp>
      <p:pic>
        <p:nvPicPr>
          <p:cNvPr id="10242" name="Picture 2" descr="Generali — Wikipédia">
            <a:extLst>
              <a:ext uri="{FF2B5EF4-FFF2-40B4-BE49-F238E27FC236}">
                <a16:creationId xmlns:a16="http://schemas.microsoft.com/office/drawing/2014/main" id="{9886C007-4468-444C-A3F6-106F51070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966918"/>
            <a:ext cx="1533749" cy="12442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ite officiel de la commune de Mazières en Gâtine - Mazières en gatine">
            <a:extLst>
              <a:ext uri="{FF2B5EF4-FFF2-40B4-BE49-F238E27FC236}">
                <a16:creationId xmlns:a16="http://schemas.microsoft.com/office/drawing/2014/main" id="{294B416F-3413-4926-88D2-61D95FC18A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087" y="2605941"/>
            <a:ext cx="2305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ets en Vin – Votre caviste de référence à Saint-Pardoux-Soutiers">
            <a:extLst>
              <a:ext uri="{FF2B5EF4-FFF2-40B4-BE49-F238E27FC236}">
                <a16:creationId xmlns:a16="http://schemas.microsoft.com/office/drawing/2014/main" id="{7FAC92F7-19F2-4E1D-A494-77D519999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40" y="1096437"/>
            <a:ext cx="2463868" cy="9840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6E77281-38FC-427A-9437-2F9985116A79}"/>
              </a:ext>
            </a:extLst>
          </p:cNvPr>
          <p:cNvSpPr txBox="1"/>
          <p:nvPr/>
        </p:nvSpPr>
        <p:spPr>
          <a:xfrm>
            <a:off x="1259632" y="4659982"/>
            <a:ext cx="5328592" cy="307777"/>
          </a:xfrm>
          <a:prstGeom prst="rect">
            <a:avLst/>
          </a:prstGeom>
          <a:noFill/>
        </p:spPr>
        <p:txBody>
          <a:bodyPr wrap="square" rtlCol="0">
            <a:spAutoFit/>
          </a:bodyPr>
          <a:lstStyle/>
          <a:p>
            <a:r>
              <a:rPr lang="fr-FR" dirty="0"/>
              <a:t>MERCI POUR LEUR SOUTIEN</a:t>
            </a:r>
          </a:p>
        </p:txBody>
      </p:sp>
      <p:pic>
        <p:nvPicPr>
          <p:cNvPr id="14" name="Image 13">
            <a:extLst>
              <a:ext uri="{FF2B5EF4-FFF2-40B4-BE49-F238E27FC236}">
                <a16:creationId xmlns:a16="http://schemas.microsoft.com/office/drawing/2014/main" id="{4508A1C5-DC11-44A5-861E-D739FB610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6" y="989284"/>
            <a:ext cx="1242656" cy="1192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6DB762D0-BCB5-4AD7-9EA8-E220CEC938CD}"/>
              </a:ext>
            </a:extLst>
          </p:cNvPr>
          <p:cNvPicPr>
            <a:picLocks noChangeAspect="1"/>
          </p:cNvPicPr>
          <p:nvPr/>
        </p:nvPicPr>
        <p:blipFill>
          <a:blip r:embed="rId9"/>
          <a:stretch>
            <a:fillRect/>
          </a:stretch>
        </p:blipFill>
        <p:spPr>
          <a:xfrm>
            <a:off x="107504" y="2672194"/>
            <a:ext cx="2857500" cy="1600200"/>
          </a:xfrm>
          <a:prstGeom prst="rect">
            <a:avLst/>
          </a:prstGeom>
        </p:spPr>
      </p:pic>
    </p:spTree>
    <p:extLst>
      <p:ext uri="{BB962C8B-B14F-4D97-AF65-F5344CB8AC3E}">
        <p14:creationId xmlns:p14="http://schemas.microsoft.com/office/powerpoint/2010/main" val="79811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8"/>
          <p:cNvSpPr txBox="1">
            <a:spLocks noGrp="1"/>
          </p:cNvSpPr>
          <p:nvPr>
            <p:ph type="title"/>
          </p:nvPr>
        </p:nvSpPr>
        <p:spPr>
          <a:xfrm>
            <a:off x="5033526" y="267494"/>
            <a:ext cx="2448272"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U</a:t>
            </a:r>
            <a:r>
              <a:rPr lang="es" dirty="0"/>
              <a:t>n mot de Bluegreen </a:t>
            </a:r>
            <a:br>
              <a:rPr lang="es" dirty="0"/>
            </a:br>
            <a:r>
              <a:rPr lang="es" b="0" dirty="0"/>
              <a:t>– Pierre-Charles</a:t>
            </a:r>
            <a:endParaRPr b="0" dirty="0"/>
          </a:p>
        </p:txBody>
      </p:sp>
      <p:pic>
        <p:nvPicPr>
          <p:cNvPr id="4" name="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465667"/>
            <a:ext cx="1190625"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ous-titre 1"/>
          <p:cNvSpPr>
            <a:spLocks noGrp="1"/>
          </p:cNvSpPr>
          <p:nvPr>
            <p:ph type="subTitle" idx="1"/>
          </p:nvPr>
        </p:nvSpPr>
        <p:spPr>
          <a:xfrm>
            <a:off x="107504" y="123478"/>
            <a:ext cx="7374294" cy="4968552"/>
          </a:xfrm>
        </p:spPr>
        <p:txBody>
          <a:bodyPr numCol="2"/>
          <a:lstStyle/>
          <a:p>
            <a:r>
              <a:rPr lang="fr-FR" sz="1800" b="1" u="sng" dirty="0">
                <a:solidFill>
                  <a:schemeClr val="tx1"/>
                </a:solidFill>
                <a:effectLst/>
                <a:latin typeface="Calibri" panose="020F0502020204030204" pitchFamily="34" charset="0"/>
                <a:ea typeface="Calibri" panose="020F0502020204030204" pitchFamily="34" charset="0"/>
              </a:rPr>
              <a:t>ACTUALITE  BLUEGREEN </a:t>
            </a:r>
            <a:r>
              <a:rPr lang="fr-FR" sz="1800" b="1" u="sng" dirty="0">
                <a:effectLst/>
                <a:latin typeface="Calibri" panose="020F050202020403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endParaRPr lang="fr-FR" sz="1000" dirty="0">
              <a:solidFill>
                <a:schemeClr val="tx1"/>
              </a:solidFill>
              <a:effectLst/>
              <a:latin typeface="Calibri" panose="020F0502020204030204" pitchFamily="34" charset="0"/>
              <a:ea typeface="Calibri" panose="020F0502020204030204" pitchFamily="34" charset="0"/>
            </a:endParaRPr>
          </a:p>
          <a:p>
            <a:r>
              <a:rPr lang="fr-FR" sz="1000" dirty="0">
                <a:solidFill>
                  <a:schemeClr val="tx1"/>
                </a:solidFill>
                <a:effectLst/>
                <a:latin typeface="Calibri" panose="020F0502020204030204" pitchFamily="34" charset="0"/>
                <a:ea typeface="Calibri" panose="020F0502020204030204" pitchFamily="34" charset="0"/>
              </a:rPr>
              <a:t>Le groupe Duval a signé un protocole en vue d’acquérir le groupe </a:t>
            </a:r>
            <a:r>
              <a:rPr lang="fr-FR" sz="1000" dirty="0" err="1">
                <a:solidFill>
                  <a:schemeClr val="tx1"/>
                </a:solidFill>
                <a:effectLst/>
                <a:latin typeface="Calibri" panose="020F0502020204030204" pitchFamily="34" charset="0"/>
                <a:ea typeface="Calibri" panose="020F0502020204030204" pitchFamily="34" charset="0"/>
              </a:rPr>
              <a:t>Bluegreen</a:t>
            </a:r>
            <a:r>
              <a:rPr lang="fr-FR" sz="1000" dirty="0">
                <a:solidFill>
                  <a:schemeClr val="tx1"/>
                </a:solidFill>
                <a:effectLst/>
                <a:latin typeface="Calibri" panose="020F0502020204030204" pitchFamily="34" charset="0"/>
                <a:ea typeface="Calibri" panose="020F0502020204030204" pitchFamily="34" charset="0"/>
              </a:rPr>
              <a:t>.</a:t>
            </a:r>
          </a:p>
          <a:p>
            <a:r>
              <a:rPr lang="fr-FR" sz="1000" dirty="0">
                <a:solidFill>
                  <a:schemeClr val="tx1"/>
                </a:solidFill>
                <a:effectLst/>
                <a:latin typeface="Calibri" panose="020F0502020204030204" pitchFamily="34" charset="0"/>
                <a:ea typeface="Calibri" panose="020F0502020204030204" pitchFamily="34" charset="0"/>
              </a:rPr>
              <a:t>Le Groupe Duval est un acteur familial français diversifié autour de plusieurs activités </a:t>
            </a:r>
          </a:p>
          <a:p>
            <a:r>
              <a:rPr lang="fr-FR" sz="1000" dirty="0">
                <a:solidFill>
                  <a:schemeClr val="tx1"/>
                </a:solidFill>
                <a:effectLst/>
                <a:latin typeface="Calibri" panose="020F0502020204030204" pitchFamily="34" charset="0"/>
                <a:ea typeface="Calibri" panose="020F0502020204030204" pitchFamily="34" charset="0"/>
              </a:rPr>
              <a:t>et notamment la gestion de parcours de golfs avec sa filiale UGOLF.</a:t>
            </a:r>
          </a:p>
          <a:p>
            <a:r>
              <a:rPr lang="fr-FR" sz="1000" dirty="0">
                <a:solidFill>
                  <a:schemeClr val="tx1"/>
                </a:solidFill>
                <a:effectLst/>
                <a:latin typeface="Calibri" panose="020F0502020204030204" pitchFamily="34" charset="0"/>
                <a:ea typeface="Calibri" panose="020F0502020204030204" pitchFamily="34" charset="0"/>
              </a:rPr>
              <a:t>La finalisation de l’opération est soumise à l’approbation des autorités en charge du </a:t>
            </a:r>
          </a:p>
          <a:p>
            <a:r>
              <a:rPr lang="fr-FR" sz="1000" dirty="0">
                <a:solidFill>
                  <a:schemeClr val="tx1"/>
                </a:solidFill>
                <a:effectLst/>
                <a:latin typeface="Calibri" panose="020F0502020204030204" pitchFamily="34" charset="0"/>
                <a:ea typeface="Calibri" panose="020F0502020204030204" pitchFamily="34" charset="0"/>
              </a:rPr>
              <a:t>contrôle des concentrations.</a:t>
            </a:r>
          </a:p>
          <a:p>
            <a:r>
              <a:rPr lang="fr-FR" sz="1000" dirty="0">
                <a:solidFill>
                  <a:schemeClr val="tx1"/>
                </a:solidFill>
                <a:effectLst/>
                <a:latin typeface="Calibri" panose="020F0502020204030204" pitchFamily="34" charset="0"/>
                <a:ea typeface="Calibri" panose="020F0502020204030204" pitchFamily="34" charset="0"/>
              </a:rPr>
              <a:t>Une communication a destination de l’association et des abonnés est prévu une fois la vente effective (second semestre).</a:t>
            </a:r>
          </a:p>
          <a:p>
            <a:endParaRPr lang="fr-FR" sz="1800" b="1" u="sng" dirty="0">
              <a:solidFill>
                <a:schemeClr val="tx1"/>
              </a:solidFill>
              <a:latin typeface="Calibri" panose="020F0502020204030204" pitchFamily="34" charset="0"/>
            </a:endParaRPr>
          </a:p>
          <a:p>
            <a:r>
              <a:rPr lang="fr-FR" sz="1800" b="1" u="sng" dirty="0">
                <a:solidFill>
                  <a:schemeClr val="tx1"/>
                </a:solidFill>
                <a:latin typeface="Calibri" panose="020F0502020204030204" pitchFamily="34" charset="0"/>
              </a:rPr>
              <a:t> ACTUALITE CHATEAU :</a:t>
            </a:r>
          </a:p>
          <a:p>
            <a:endParaRPr lang="fr-FR" sz="1000" dirty="0">
              <a:solidFill>
                <a:schemeClr val="tx1"/>
              </a:solidFill>
              <a:latin typeface="Calibri" panose="020F0502020204030204" pitchFamily="34" charset="0"/>
            </a:endParaRPr>
          </a:p>
          <a:p>
            <a:r>
              <a:rPr lang="fr-FR" sz="1000" dirty="0">
                <a:solidFill>
                  <a:schemeClr val="tx1"/>
                </a:solidFill>
                <a:latin typeface="Calibri" panose="020F0502020204030204" pitchFamily="34" charset="0"/>
              </a:rPr>
              <a:t>Des travaux doivent voir le jour autour du golf sur cette année 2022 , à savoir :</a:t>
            </a:r>
          </a:p>
          <a:p>
            <a:pPr lvl="0"/>
            <a:r>
              <a:rPr lang="fr-FR" sz="1000" dirty="0">
                <a:solidFill>
                  <a:schemeClr val="tx1"/>
                </a:solidFill>
                <a:latin typeface="Calibri" panose="020F0502020204030204" pitchFamily="34" charset="0"/>
              </a:rPr>
              <a:t>La création d’une orangeraie à proximité du départ du 17.</a:t>
            </a:r>
          </a:p>
          <a:p>
            <a:pPr lvl="0"/>
            <a:r>
              <a:rPr lang="fr-FR" sz="1000" dirty="0">
                <a:solidFill>
                  <a:schemeClr val="tx1"/>
                </a:solidFill>
                <a:latin typeface="Calibri" panose="020F0502020204030204" pitchFamily="34" charset="0"/>
              </a:rPr>
              <a:t>Une piscine proche du trou 18</a:t>
            </a:r>
          </a:p>
          <a:p>
            <a:pPr lvl="0"/>
            <a:r>
              <a:rPr lang="fr-FR" sz="1000" dirty="0">
                <a:solidFill>
                  <a:schemeClr val="tx1"/>
                </a:solidFill>
                <a:latin typeface="Calibri" panose="020F0502020204030204" pitchFamily="34" charset="0"/>
              </a:rPr>
              <a:t>L’aménagement du parking bitumé et éclairé.</a:t>
            </a:r>
          </a:p>
          <a:p>
            <a:endParaRPr lang="fr-FR" sz="1800" b="1" u="sng" dirty="0">
              <a:solidFill>
                <a:schemeClr val="tx1"/>
              </a:solidFill>
              <a:latin typeface="Calibri" panose="020F0502020204030204" pitchFamily="34" charset="0"/>
            </a:endParaRPr>
          </a:p>
          <a:p>
            <a:r>
              <a:rPr lang="fr-FR" sz="1800" b="1" u="sng" dirty="0">
                <a:solidFill>
                  <a:schemeClr val="tx1"/>
                </a:solidFill>
                <a:latin typeface="Calibri" panose="020F0502020204030204" pitchFamily="34" charset="0"/>
              </a:rPr>
              <a:t>ACTUALITE GOLF DE MAZIERES </a:t>
            </a:r>
            <a:r>
              <a:rPr lang="fr-FR" sz="1800" b="1" u="sng" dirty="0">
                <a:effectLst/>
                <a:latin typeface="Calibri" panose="020F050202020403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endParaRPr lang="fr-FR" sz="1000" dirty="0">
              <a:solidFill>
                <a:schemeClr val="tx1"/>
              </a:solidFill>
              <a:latin typeface="Calibri" panose="020F0502020204030204" pitchFamily="34" charset="0"/>
            </a:endParaRPr>
          </a:p>
          <a:p>
            <a:r>
              <a:rPr lang="fr-FR" sz="1000" dirty="0">
                <a:solidFill>
                  <a:schemeClr val="tx1"/>
                </a:solidFill>
                <a:latin typeface="Calibri" panose="020F0502020204030204" pitchFamily="34" charset="0"/>
              </a:rPr>
              <a:t>Afin de toujours aller chercher à améliorer vos conditions d’accueil et de parcours , nous avons entrepris plusieurs travaux et ménagements sur le site en 2021 :</a:t>
            </a: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endParaRPr lang="fr-FR" sz="1000" dirty="0">
              <a:solidFill>
                <a:schemeClr val="tx1"/>
              </a:solidFill>
              <a:latin typeface="Calibri" panose="020F0502020204030204" pitchFamily="34" charset="0"/>
            </a:endParaRPr>
          </a:p>
          <a:p>
            <a:pPr lvl="0"/>
            <a:r>
              <a:rPr lang="fr-FR" sz="1000" dirty="0">
                <a:solidFill>
                  <a:schemeClr val="tx1"/>
                </a:solidFill>
                <a:latin typeface="Calibri" panose="020F0502020204030204" pitchFamily="34" charset="0"/>
              </a:rPr>
              <a:t>Amélioration des greens : Budget +10% </a:t>
            </a:r>
          </a:p>
          <a:p>
            <a:pPr lvl="0"/>
            <a:r>
              <a:rPr lang="fr-FR" sz="1000" dirty="0">
                <a:solidFill>
                  <a:schemeClr val="tx1"/>
                </a:solidFill>
                <a:latin typeface="Calibri" panose="020F0502020204030204" pitchFamily="34" charset="0"/>
              </a:rPr>
              <a:t>Achat d’un nouveau Logiciel Arrosage.</a:t>
            </a:r>
          </a:p>
          <a:p>
            <a:pPr lvl="0"/>
            <a:r>
              <a:rPr lang="fr-FR" sz="1000" dirty="0">
                <a:solidFill>
                  <a:schemeClr val="tx1"/>
                </a:solidFill>
                <a:latin typeface="Calibri" panose="020F0502020204030204" pitchFamily="34" charset="0"/>
              </a:rPr>
              <a:t>Drainage avant-green N°3</a:t>
            </a:r>
          </a:p>
          <a:p>
            <a:pPr lvl="0"/>
            <a:r>
              <a:rPr lang="fr-FR" sz="1000" dirty="0">
                <a:solidFill>
                  <a:schemeClr val="tx1"/>
                </a:solidFill>
                <a:latin typeface="Calibri" panose="020F0502020204030204" pitchFamily="34" charset="0"/>
              </a:rPr>
              <a:t>Drainage avant- green du 13</a:t>
            </a:r>
          </a:p>
          <a:p>
            <a:pPr lvl="0"/>
            <a:r>
              <a:rPr lang="fr-FR" sz="1000" dirty="0">
                <a:solidFill>
                  <a:schemeClr val="tx1"/>
                </a:solidFill>
                <a:latin typeface="Calibri" panose="020F0502020204030204" pitchFamily="34" charset="0"/>
              </a:rPr>
              <a:t>Rénovation des passages d’étang sur trous 12 et 14.</a:t>
            </a:r>
          </a:p>
          <a:p>
            <a:pPr lvl="0"/>
            <a:r>
              <a:rPr lang="fr-FR" sz="1000" dirty="0">
                <a:solidFill>
                  <a:schemeClr val="tx1"/>
                </a:solidFill>
                <a:latin typeface="Calibri" panose="020F0502020204030204" pitchFamily="34" charset="0"/>
              </a:rPr>
              <a:t>Rénovation des départs du compact.</a:t>
            </a:r>
          </a:p>
          <a:p>
            <a:r>
              <a:rPr lang="fr-FR" sz="1000" dirty="0">
                <a:solidFill>
                  <a:schemeClr val="tx1"/>
                </a:solidFill>
                <a:latin typeface="Calibri" panose="020F0502020204030204" pitchFamily="34" charset="0"/>
              </a:rPr>
              <a:t>Achat d’une nouvelle pompe pour l’arrosage.</a:t>
            </a:r>
          </a:p>
          <a:p>
            <a:r>
              <a:rPr lang="fr-FR" sz="1000" dirty="0">
                <a:solidFill>
                  <a:schemeClr val="tx1"/>
                </a:solidFill>
                <a:latin typeface="Calibri" panose="020F0502020204030204" pitchFamily="34" charset="0"/>
              </a:rPr>
              <a:t>Mise en place d’une signalétique biodiversité.</a:t>
            </a:r>
          </a:p>
          <a:p>
            <a:r>
              <a:rPr lang="fr-FR" sz="1000" dirty="0">
                <a:solidFill>
                  <a:schemeClr val="tx1"/>
                </a:solidFill>
                <a:latin typeface="Calibri" panose="020F0502020204030204" pitchFamily="34" charset="0"/>
              </a:rPr>
              <a:t>Mise en place du </a:t>
            </a:r>
            <a:r>
              <a:rPr lang="fr-FR" sz="1000" dirty="0" err="1">
                <a:solidFill>
                  <a:schemeClr val="tx1"/>
                </a:solidFill>
                <a:latin typeface="Calibri" panose="020F0502020204030204" pitchFamily="34" charset="0"/>
              </a:rPr>
              <a:t>Zelup</a:t>
            </a:r>
            <a:r>
              <a:rPr lang="fr-FR" sz="1000" dirty="0">
                <a:solidFill>
                  <a:schemeClr val="tx1"/>
                </a:solidFill>
                <a:latin typeface="Calibri" panose="020F0502020204030204" pitchFamily="34" charset="0"/>
              </a:rPr>
              <a:t> au niveau de l’aire de lavage.</a:t>
            </a:r>
          </a:p>
          <a:p>
            <a:r>
              <a:rPr lang="fr-FR" sz="1000" dirty="0">
                <a:solidFill>
                  <a:schemeClr val="tx1"/>
                </a:solidFill>
                <a:latin typeface="Calibri" panose="020F0502020204030204" pitchFamily="34" charset="0"/>
              </a:rPr>
              <a:t>Mise en place d’une clôture pour les sangliers (Trou 14 au trou 10)</a:t>
            </a:r>
            <a:br>
              <a:rPr lang="fr-FR" sz="1000" dirty="0">
                <a:solidFill>
                  <a:schemeClr val="tx1"/>
                </a:solidFill>
                <a:latin typeface="Calibri" panose="020F0502020204030204" pitchFamily="34" charset="0"/>
              </a:rPr>
            </a:br>
            <a:r>
              <a:rPr lang="fr-FR" sz="1000" dirty="0">
                <a:solidFill>
                  <a:schemeClr val="tx1"/>
                </a:solidFill>
                <a:latin typeface="Calibri" panose="020F0502020204030204" pitchFamily="34" charset="0"/>
              </a:rPr>
              <a:t>L’embauche d’un apprenti</a:t>
            </a:r>
            <a:r>
              <a:rPr lang="fr-FR" sz="1800" dirty="0">
                <a:latin typeface="Calibri" panose="020F0502020204030204" pitchFamily="34" charset="0"/>
              </a:rPr>
              <a:t>.</a:t>
            </a:r>
          </a:p>
          <a:p>
            <a:r>
              <a:rPr lang="fr-FR" sz="1800" dirty="0">
                <a:effectLst/>
                <a:latin typeface="Calibri" panose="020F0502020204030204" pitchFamily="34" charset="0"/>
                <a:ea typeface="Calibri" panose="020F0502020204030204" pitchFamily="34" charset="0"/>
              </a:rPr>
              <a:t> </a:t>
            </a:r>
          </a:p>
          <a:p>
            <a:r>
              <a:rPr lang="fr-FR" sz="1800" b="1" u="sng" dirty="0">
                <a:solidFill>
                  <a:schemeClr val="tx1"/>
                </a:solidFill>
                <a:latin typeface="Calibri" panose="020F0502020204030204" pitchFamily="34" charset="0"/>
              </a:rPr>
              <a:t>Prévu pour 2022 :</a:t>
            </a:r>
          </a:p>
          <a:p>
            <a:pPr lvl="0"/>
            <a:endParaRPr lang="fr-FR" sz="1000" dirty="0">
              <a:solidFill>
                <a:schemeClr val="tx1"/>
              </a:solidFill>
              <a:latin typeface="Calibri" panose="020F0502020204030204" pitchFamily="34" charset="0"/>
            </a:endParaRPr>
          </a:p>
          <a:p>
            <a:pPr lvl="0"/>
            <a:r>
              <a:rPr lang="fr-FR" sz="1000" dirty="0">
                <a:solidFill>
                  <a:schemeClr val="tx1"/>
                </a:solidFill>
                <a:latin typeface="Calibri" panose="020F0502020204030204" pitchFamily="34" charset="0"/>
              </a:rPr>
              <a:t>Budget terrain : +10%</a:t>
            </a:r>
          </a:p>
          <a:p>
            <a:pPr lvl="0"/>
            <a:r>
              <a:rPr lang="fr-FR" sz="1000" dirty="0">
                <a:solidFill>
                  <a:schemeClr val="tx1"/>
                </a:solidFill>
                <a:latin typeface="Calibri" panose="020F0502020204030204" pitchFamily="34" charset="0"/>
              </a:rPr>
              <a:t>Enrochement de l’étang du 10</a:t>
            </a:r>
          </a:p>
          <a:p>
            <a:pPr lvl="0"/>
            <a:r>
              <a:rPr lang="fr-FR" sz="1000" dirty="0">
                <a:solidFill>
                  <a:schemeClr val="tx1"/>
                </a:solidFill>
                <a:latin typeface="Calibri" panose="020F0502020204030204" pitchFamily="34" charset="0"/>
              </a:rPr>
              <a:t>Achat d’un nouveau tracteur .</a:t>
            </a:r>
          </a:p>
          <a:p>
            <a:pPr lvl="0"/>
            <a:r>
              <a:rPr lang="fr-FR" sz="1000" dirty="0">
                <a:solidFill>
                  <a:schemeClr val="tx1"/>
                </a:solidFill>
                <a:latin typeface="Calibri" panose="020F0502020204030204" pitchFamily="34" charset="0"/>
              </a:rPr>
              <a:t>Nouveau départ sur le trou 17.</a:t>
            </a:r>
          </a:p>
          <a:p>
            <a:pPr lvl="0"/>
            <a:r>
              <a:rPr lang="fr-FR" sz="1000" dirty="0">
                <a:solidFill>
                  <a:schemeClr val="tx1"/>
                </a:solidFill>
                <a:latin typeface="Calibri" panose="020F0502020204030204" pitchFamily="34" charset="0"/>
              </a:rPr>
              <a:t>Un contrat de ménage via Net 2000 est en place depuis Janvier .</a:t>
            </a:r>
          </a:p>
          <a:p>
            <a:pPr lvl="0"/>
            <a:r>
              <a:rPr lang="fr-FR" sz="1000" dirty="0">
                <a:solidFill>
                  <a:schemeClr val="tx1"/>
                </a:solidFill>
                <a:latin typeface="Calibri" panose="020F0502020204030204" pitchFamily="34" charset="0"/>
              </a:rPr>
              <a:t>Drainage devant green 14.</a:t>
            </a:r>
          </a:p>
          <a:p>
            <a:r>
              <a:rPr lang="fr-FR" sz="1000" dirty="0">
                <a:solidFill>
                  <a:schemeClr val="tx1"/>
                </a:solidFill>
                <a:latin typeface="Calibri" panose="020F0502020204030204" pitchFamily="34" charset="0"/>
              </a:rPr>
              <a:t> </a:t>
            </a:r>
          </a:p>
          <a:p>
            <a:endParaRPr lang="fr-FR" dirty="0"/>
          </a:p>
        </p:txBody>
      </p:sp>
    </p:spTree>
    <p:extLst>
      <p:ext uri="{BB962C8B-B14F-4D97-AF65-F5344CB8AC3E}">
        <p14:creationId xmlns:p14="http://schemas.microsoft.com/office/powerpoint/2010/main" val="292561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10E658-38FF-E19B-71F6-0BB659278D7D}"/>
              </a:ext>
            </a:extLst>
          </p:cNvPr>
          <p:cNvSpPr>
            <a:spLocks noGrp="1"/>
          </p:cNvSpPr>
          <p:nvPr>
            <p:ph type="title"/>
          </p:nvPr>
        </p:nvSpPr>
        <p:spPr>
          <a:xfrm>
            <a:off x="1913400" y="411510"/>
            <a:ext cx="4719900" cy="702576"/>
          </a:xfrm>
        </p:spPr>
        <p:txBody>
          <a:bodyPr/>
          <a:lstStyle/>
          <a:p>
            <a:r>
              <a:rPr lang="fr-FR" dirty="0"/>
              <a:t>Bienvenue à l’Orangerie</a:t>
            </a:r>
          </a:p>
        </p:txBody>
      </p:sp>
      <p:sp>
        <p:nvSpPr>
          <p:cNvPr id="3" name="Sous-titre 2">
            <a:extLst>
              <a:ext uri="{FF2B5EF4-FFF2-40B4-BE49-F238E27FC236}">
                <a16:creationId xmlns:a16="http://schemas.microsoft.com/office/drawing/2014/main" id="{3B1C2732-A8B8-DC14-490E-9A5E9D0A84FC}"/>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79BDB835-D5D7-5212-38B6-49EB5346BF78}"/>
              </a:ext>
            </a:extLst>
          </p:cNvPr>
          <p:cNvPicPr>
            <a:picLocks noChangeAspect="1"/>
          </p:cNvPicPr>
          <p:nvPr/>
        </p:nvPicPr>
        <p:blipFill>
          <a:blip r:embed="rId2"/>
          <a:stretch>
            <a:fillRect/>
          </a:stretch>
        </p:blipFill>
        <p:spPr>
          <a:xfrm>
            <a:off x="1304544" y="1114086"/>
            <a:ext cx="6534912" cy="4121960"/>
          </a:xfrm>
          <a:prstGeom prst="rect">
            <a:avLst/>
          </a:prstGeom>
        </p:spPr>
      </p:pic>
      <p:sp>
        <p:nvSpPr>
          <p:cNvPr id="6" name="ZoneTexte 5">
            <a:extLst>
              <a:ext uri="{FF2B5EF4-FFF2-40B4-BE49-F238E27FC236}">
                <a16:creationId xmlns:a16="http://schemas.microsoft.com/office/drawing/2014/main" id="{8AA0B316-5EB6-7312-4D75-6A9F5D7F3517}"/>
              </a:ext>
            </a:extLst>
          </p:cNvPr>
          <p:cNvSpPr txBox="1"/>
          <p:nvPr/>
        </p:nvSpPr>
        <p:spPr>
          <a:xfrm>
            <a:off x="1547664" y="1275606"/>
            <a:ext cx="3816424" cy="307777"/>
          </a:xfrm>
          <a:prstGeom prst="rect">
            <a:avLst/>
          </a:prstGeom>
          <a:noFill/>
        </p:spPr>
        <p:txBody>
          <a:bodyPr wrap="square" rtlCol="0">
            <a:spAutoFit/>
          </a:bodyPr>
          <a:lstStyle/>
          <a:p>
            <a:r>
              <a:rPr lang="fr-FR" dirty="0"/>
              <a:t>28/02/2016 dernière AG à l’Alexandra Palace </a:t>
            </a:r>
          </a:p>
        </p:txBody>
      </p:sp>
    </p:spTree>
    <p:extLst>
      <p:ext uri="{BB962C8B-B14F-4D97-AF65-F5344CB8AC3E}">
        <p14:creationId xmlns:p14="http://schemas.microsoft.com/office/powerpoint/2010/main" val="325983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1"/>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Bilan financier</a:t>
            </a:r>
            <a:endParaRPr dirty="0"/>
          </a:p>
        </p:txBody>
      </p:sp>
      <p:sp>
        <p:nvSpPr>
          <p:cNvPr id="420" name="Google Shape;420;p41"/>
          <p:cNvSpPr txBox="1">
            <a:spLocks noGrp="1"/>
          </p:cNvSpPr>
          <p:nvPr>
            <p:ph type="title" idx="2"/>
          </p:nvPr>
        </p:nvSpPr>
        <p:spPr>
          <a:xfrm>
            <a:off x="768900" y="2282950"/>
            <a:ext cx="8520600" cy="934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02</a:t>
            </a:r>
            <a:endParaRPr/>
          </a:p>
        </p:txBody>
      </p:sp>
      <p:sp>
        <p:nvSpPr>
          <p:cNvPr id="4" name="ZoneTexte 3">
            <a:extLst>
              <a:ext uri="{FF2B5EF4-FFF2-40B4-BE49-F238E27FC236}">
                <a16:creationId xmlns:a16="http://schemas.microsoft.com/office/drawing/2014/main" id="{6524D071-2AE9-40CA-8ABB-57B95DB186A5}"/>
              </a:ext>
            </a:extLst>
          </p:cNvPr>
          <p:cNvSpPr txBox="1"/>
          <p:nvPr/>
        </p:nvSpPr>
        <p:spPr>
          <a:xfrm>
            <a:off x="395536" y="3795886"/>
            <a:ext cx="4176464" cy="307777"/>
          </a:xfrm>
          <a:prstGeom prst="rect">
            <a:avLst/>
          </a:prstGeom>
          <a:noFill/>
        </p:spPr>
        <p:txBody>
          <a:bodyPr wrap="square" rtlCol="0">
            <a:spAutoFit/>
          </a:bodyPr>
          <a:lstStyle/>
          <a:p>
            <a:r>
              <a:rPr lang="fr-FR" dirty="0"/>
              <a:t>C</a:t>
            </a:r>
            <a:r>
              <a:rPr lang="es" dirty="0"/>
              <a:t>ompte de résultats – Xavier GAUDIN</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10" name="Image 9">
            <a:extLst>
              <a:ext uri="{FF2B5EF4-FFF2-40B4-BE49-F238E27FC236}">
                <a16:creationId xmlns:a16="http://schemas.microsoft.com/office/drawing/2014/main" id="{8CC5E286-FB4C-47E4-800F-1C84438CFAB3}"/>
              </a:ext>
            </a:extLst>
          </p:cNvPr>
          <p:cNvPicPr>
            <a:picLocks noChangeAspect="1"/>
          </p:cNvPicPr>
          <p:nvPr/>
        </p:nvPicPr>
        <p:blipFill rotWithShape="1">
          <a:blip r:embed="rId3"/>
          <a:srcRect l="7959" t="12201" r="8467" b="13600"/>
          <a:stretch/>
        </p:blipFill>
        <p:spPr>
          <a:xfrm>
            <a:off x="1835696" y="178238"/>
            <a:ext cx="3850554" cy="4859031"/>
          </a:xfrm>
          <a:prstGeom prst="rect">
            <a:avLst/>
          </a:prstGeom>
        </p:spPr>
      </p:pic>
    </p:spTree>
    <p:extLst>
      <p:ext uri="{BB962C8B-B14F-4D97-AF65-F5344CB8AC3E}">
        <p14:creationId xmlns:p14="http://schemas.microsoft.com/office/powerpoint/2010/main" val="2652274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 name="Image 3">
            <a:extLst>
              <a:ext uri="{FF2B5EF4-FFF2-40B4-BE49-F238E27FC236}">
                <a16:creationId xmlns:a16="http://schemas.microsoft.com/office/drawing/2014/main" id="{ABCEAE77-382A-4D4B-A20E-EF4786D0922D}"/>
              </a:ext>
            </a:extLst>
          </p:cNvPr>
          <p:cNvPicPr>
            <a:picLocks noChangeAspect="1"/>
          </p:cNvPicPr>
          <p:nvPr/>
        </p:nvPicPr>
        <p:blipFill rotWithShape="1">
          <a:blip r:embed="rId3"/>
          <a:srcRect l="10405" t="10800" r="6445" b="13601"/>
          <a:stretch/>
        </p:blipFill>
        <p:spPr>
          <a:xfrm>
            <a:off x="1979712" y="0"/>
            <a:ext cx="4000500" cy="5143501"/>
          </a:xfrm>
          <a:prstGeom prst="rect">
            <a:avLst/>
          </a:prstGeom>
        </p:spPr>
      </p:pic>
    </p:spTree>
    <p:extLst>
      <p:ext uri="{BB962C8B-B14F-4D97-AF65-F5344CB8AC3E}">
        <p14:creationId xmlns:p14="http://schemas.microsoft.com/office/powerpoint/2010/main" val="3336824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3" name="Image 2">
            <a:extLst>
              <a:ext uri="{FF2B5EF4-FFF2-40B4-BE49-F238E27FC236}">
                <a16:creationId xmlns:a16="http://schemas.microsoft.com/office/drawing/2014/main" id="{305F85E1-9FFC-40AA-A7A4-0FC03A3BE293}"/>
              </a:ext>
            </a:extLst>
          </p:cNvPr>
          <p:cNvPicPr>
            <a:picLocks noChangeAspect="1"/>
          </p:cNvPicPr>
          <p:nvPr/>
        </p:nvPicPr>
        <p:blipFill rotWithShape="1">
          <a:blip r:embed="rId3"/>
          <a:srcRect l="4465" t="10800" r="4465" b="9401"/>
          <a:stretch/>
        </p:blipFill>
        <p:spPr>
          <a:xfrm>
            <a:off x="1835696" y="0"/>
            <a:ext cx="4150894" cy="5143500"/>
          </a:xfrm>
          <a:prstGeom prst="rect">
            <a:avLst/>
          </a:prstGeom>
        </p:spPr>
      </p:pic>
    </p:spTree>
    <p:extLst>
      <p:ext uri="{BB962C8B-B14F-4D97-AF65-F5344CB8AC3E}">
        <p14:creationId xmlns:p14="http://schemas.microsoft.com/office/powerpoint/2010/main" val="96366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646994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5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chemeClr val="lt1"/>
                </a:solidFill>
              </a:rPr>
              <a:t>Nos objectifs pour 2022</a:t>
            </a:r>
            <a:endParaRPr dirty="0">
              <a:solidFill>
                <a:schemeClr val="lt1"/>
              </a:solidFill>
            </a:endParaRPr>
          </a:p>
        </p:txBody>
      </p:sp>
      <p:sp>
        <p:nvSpPr>
          <p:cNvPr id="707" name="Google Shape;707;p50"/>
          <p:cNvSpPr txBox="1">
            <a:spLocks noGrp="1"/>
          </p:cNvSpPr>
          <p:nvPr>
            <p:ph type="title" idx="2"/>
          </p:nvPr>
        </p:nvSpPr>
        <p:spPr>
          <a:xfrm>
            <a:off x="311700" y="2721100"/>
            <a:ext cx="8520600" cy="93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a:solidFill>
                  <a:schemeClr val="lt1"/>
                </a:solidFill>
              </a:rPr>
              <a:t>03</a:t>
            </a:r>
            <a:endParaRPr dirty="0">
              <a:solidFill>
                <a:schemeClr val="lt1"/>
              </a:solidFill>
            </a:endParaRPr>
          </a:p>
        </p:txBody>
      </p:sp>
      <p:sp>
        <p:nvSpPr>
          <p:cNvPr id="708" name="Google Shape;708;p50"/>
          <p:cNvSpPr/>
          <p:nvPr/>
        </p:nvSpPr>
        <p:spPr>
          <a:xfrm rot="8765733">
            <a:off x="3072489" y="-326204"/>
            <a:ext cx="1414979" cy="3280879"/>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0"/>
          <p:cNvSpPr/>
          <p:nvPr/>
        </p:nvSpPr>
        <p:spPr>
          <a:xfrm rot="-10299065">
            <a:off x="3504189" y="-1058244"/>
            <a:ext cx="1360302" cy="2528795"/>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50"/>
          <p:cNvGrpSpPr/>
          <p:nvPr/>
        </p:nvGrpSpPr>
        <p:grpSpPr>
          <a:xfrm rot="10616378">
            <a:off x="4316710" y="-194946"/>
            <a:ext cx="1661574" cy="3277138"/>
            <a:chOff x="2375975" y="2648850"/>
            <a:chExt cx="1226950" cy="2419925"/>
          </a:xfrm>
        </p:grpSpPr>
        <p:sp>
          <p:nvSpPr>
            <p:cNvPr id="711" name="Google Shape;711;p5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50"/>
          <p:cNvSpPr/>
          <p:nvPr/>
        </p:nvSpPr>
        <p:spPr>
          <a:xfrm rot="-9825513">
            <a:off x="5122698" y="-1032049"/>
            <a:ext cx="1092365" cy="2065530"/>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rot="10129432">
            <a:off x="5634688" y="-1831065"/>
            <a:ext cx="1415005" cy="3280939"/>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rot="-10299065">
            <a:off x="6887314" y="-1469119"/>
            <a:ext cx="1360302" cy="2528795"/>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rot="-9925187" flipH="1">
            <a:off x="1007091" y="-1152849"/>
            <a:ext cx="1309553" cy="2448314"/>
          </a:xfrm>
          <a:custGeom>
            <a:avLst/>
            <a:gdLst/>
            <a:ahLst/>
            <a:cxnLst/>
            <a:rect l="l" t="t" r="r" b="b"/>
            <a:pathLst>
              <a:path w="41092" h="77700" extrusionOk="0">
                <a:moveTo>
                  <a:pt x="8147" y="8683"/>
                </a:moveTo>
                <a:cubicBezTo>
                  <a:pt x="8241" y="8683"/>
                  <a:pt x="8324" y="8732"/>
                  <a:pt x="8373" y="8781"/>
                </a:cubicBezTo>
                <a:cubicBezTo>
                  <a:pt x="8512" y="8851"/>
                  <a:pt x="8581" y="9059"/>
                  <a:pt x="8512" y="9267"/>
                </a:cubicBezTo>
                <a:cubicBezTo>
                  <a:pt x="8512" y="9405"/>
                  <a:pt x="8512" y="9613"/>
                  <a:pt x="8443" y="9752"/>
                </a:cubicBezTo>
                <a:lnTo>
                  <a:pt x="8373" y="9821"/>
                </a:lnTo>
                <a:lnTo>
                  <a:pt x="8373" y="9752"/>
                </a:lnTo>
                <a:cubicBezTo>
                  <a:pt x="8373" y="9732"/>
                  <a:pt x="8355" y="9723"/>
                  <a:pt x="8332" y="9723"/>
                </a:cubicBezTo>
                <a:cubicBezTo>
                  <a:pt x="8275" y="9723"/>
                  <a:pt x="8186" y="9772"/>
                  <a:pt x="8235" y="9821"/>
                </a:cubicBezTo>
                <a:cubicBezTo>
                  <a:pt x="8235" y="9891"/>
                  <a:pt x="8235" y="9891"/>
                  <a:pt x="8304" y="9960"/>
                </a:cubicBezTo>
                <a:cubicBezTo>
                  <a:pt x="8027" y="9821"/>
                  <a:pt x="7888" y="9683"/>
                  <a:pt x="7749" y="9475"/>
                </a:cubicBezTo>
                <a:cubicBezTo>
                  <a:pt x="7680" y="9405"/>
                  <a:pt x="7611" y="9267"/>
                  <a:pt x="7541" y="9197"/>
                </a:cubicBezTo>
                <a:cubicBezTo>
                  <a:pt x="7541" y="9128"/>
                  <a:pt x="7541" y="8989"/>
                  <a:pt x="7611" y="8920"/>
                </a:cubicBezTo>
                <a:cubicBezTo>
                  <a:pt x="7749" y="8781"/>
                  <a:pt x="7888" y="8712"/>
                  <a:pt x="8027" y="8712"/>
                </a:cubicBezTo>
                <a:cubicBezTo>
                  <a:pt x="8067" y="8692"/>
                  <a:pt x="8108" y="8683"/>
                  <a:pt x="8147" y="8683"/>
                </a:cubicBezTo>
                <a:close/>
                <a:moveTo>
                  <a:pt x="9639" y="17356"/>
                </a:moveTo>
                <a:cubicBezTo>
                  <a:pt x="10024" y="17356"/>
                  <a:pt x="10584" y="17891"/>
                  <a:pt x="10037" y="18139"/>
                </a:cubicBezTo>
                <a:lnTo>
                  <a:pt x="9829" y="18001"/>
                </a:lnTo>
                <a:cubicBezTo>
                  <a:pt x="9690" y="18001"/>
                  <a:pt x="9552" y="18070"/>
                  <a:pt x="9552" y="18209"/>
                </a:cubicBezTo>
                <a:cubicBezTo>
                  <a:pt x="9344" y="18070"/>
                  <a:pt x="9205" y="17862"/>
                  <a:pt x="9344" y="17654"/>
                </a:cubicBezTo>
                <a:cubicBezTo>
                  <a:pt x="9363" y="17439"/>
                  <a:pt x="9488" y="17356"/>
                  <a:pt x="9639" y="17356"/>
                </a:cubicBezTo>
                <a:close/>
                <a:moveTo>
                  <a:pt x="17315" y="1503"/>
                </a:moveTo>
                <a:cubicBezTo>
                  <a:pt x="20296" y="3097"/>
                  <a:pt x="22168" y="7326"/>
                  <a:pt x="22861" y="10306"/>
                </a:cubicBezTo>
                <a:cubicBezTo>
                  <a:pt x="23415" y="13010"/>
                  <a:pt x="22583" y="15713"/>
                  <a:pt x="22029" y="18347"/>
                </a:cubicBezTo>
                <a:cubicBezTo>
                  <a:pt x="21890" y="15020"/>
                  <a:pt x="21474" y="11693"/>
                  <a:pt x="20781" y="8435"/>
                </a:cubicBezTo>
                <a:cubicBezTo>
                  <a:pt x="20227" y="6009"/>
                  <a:pt x="19256" y="3236"/>
                  <a:pt x="17315" y="1503"/>
                </a:cubicBezTo>
                <a:close/>
                <a:moveTo>
                  <a:pt x="35407" y="17793"/>
                </a:moveTo>
                <a:lnTo>
                  <a:pt x="35615" y="17932"/>
                </a:lnTo>
                <a:cubicBezTo>
                  <a:pt x="35615" y="18139"/>
                  <a:pt x="35685" y="18417"/>
                  <a:pt x="35754" y="18625"/>
                </a:cubicBezTo>
                <a:cubicBezTo>
                  <a:pt x="35615" y="18347"/>
                  <a:pt x="35407" y="18001"/>
                  <a:pt x="35199" y="17793"/>
                </a:cubicBezTo>
                <a:cubicBezTo>
                  <a:pt x="35269" y="17793"/>
                  <a:pt x="35338" y="17793"/>
                  <a:pt x="35407" y="17862"/>
                </a:cubicBezTo>
                <a:lnTo>
                  <a:pt x="35407" y="17793"/>
                </a:lnTo>
                <a:close/>
                <a:moveTo>
                  <a:pt x="17177" y="1850"/>
                </a:moveTo>
                <a:cubicBezTo>
                  <a:pt x="21752" y="5801"/>
                  <a:pt x="20920" y="13772"/>
                  <a:pt x="21544" y="19595"/>
                </a:cubicBezTo>
                <a:cubicBezTo>
                  <a:pt x="20157" y="16268"/>
                  <a:pt x="19187" y="12733"/>
                  <a:pt x="18702" y="9128"/>
                </a:cubicBezTo>
                <a:cubicBezTo>
                  <a:pt x="18355" y="7049"/>
                  <a:pt x="18147" y="4068"/>
                  <a:pt x="17177" y="1850"/>
                </a:cubicBezTo>
                <a:close/>
                <a:moveTo>
                  <a:pt x="16553" y="8019"/>
                </a:moveTo>
                <a:cubicBezTo>
                  <a:pt x="17246" y="12386"/>
                  <a:pt x="18216" y="16753"/>
                  <a:pt x="20712" y="20358"/>
                </a:cubicBezTo>
                <a:cubicBezTo>
                  <a:pt x="17870" y="17862"/>
                  <a:pt x="17107" y="14119"/>
                  <a:pt x="16761" y="10306"/>
                </a:cubicBezTo>
                <a:cubicBezTo>
                  <a:pt x="16691" y="9544"/>
                  <a:pt x="16622" y="8781"/>
                  <a:pt x="16553" y="8019"/>
                </a:cubicBezTo>
                <a:close/>
                <a:moveTo>
                  <a:pt x="15929" y="1018"/>
                </a:moveTo>
                <a:cubicBezTo>
                  <a:pt x="16068" y="1087"/>
                  <a:pt x="16206" y="1156"/>
                  <a:pt x="16276" y="1226"/>
                </a:cubicBezTo>
                <a:cubicBezTo>
                  <a:pt x="17731" y="4276"/>
                  <a:pt x="18078" y="7742"/>
                  <a:pt x="18494" y="11069"/>
                </a:cubicBezTo>
                <a:cubicBezTo>
                  <a:pt x="19048" y="14535"/>
                  <a:pt x="20088" y="17862"/>
                  <a:pt x="21613" y="21051"/>
                </a:cubicBezTo>
                <a:lnTo>
                  <a:pt x="21197" y="20704"/>
                </a:lnTo>
                <a:cubicBezTo>
                  <a:pt x="21197" y="20704"/>
                  <a:pt x="21197" y="20635"/>
                  <a:pt x="21197" y="20635"/>
                </a:cubicBezTo>
                <a:cubicBezTo>
                  <a:pt x="17731" y="14466"/>
                  <a:pt x="17385" y="7880"/>
                  <a:pt x="15721" y="1156"/>
                </a:cubicBezTo>
                <a:cubicBezTo>
                  <a:pt x="15721" y="1087"/>
                  <a:pt x="15860" y="1018"/>
                  <a:pt x="15929" y="1018"/>
                </a:cubicBezTo>
                <a:close/>
                <a:moveTo>
                  <a:pt x="14344" y="27823"/>
                </a:moveTo>
                <a:cubicBezTo>
                  <a:pt x="14458" y="27823"/>
                  <a:pt x="14593" y="27854"/>
                  <a:pt x="14751" y="27913"/>
                </a:cubicBezTo>
                <a:cubicBezTo>
                  <a:pt x="15305" y="28191"/>
                  <a:pt x="15444" y="28815"/>
                  <a:pt x="14889" y="28884"/>
                </a:cubicBezTo>
                <a:lnTo>
                  <a:pt x="14751" y="28884"/>
                </a:lnTo>
                <a:cubicBezTo>
                  <a:pt x="14612" y="28884"/>
                  <a:pt x="14543" y="28953"/>
                  <a:pt x="14543" y="28953"/>
                </a:cubicBezTo>
                <a:cubicBezTo>
                  <a:pt x="14265" y="28884"/>
                  <a:pt x="13988" y="28745"/>
                  <a:pt x="13849" y="28468"/>
                </a:cubicBezTo>
                <a:cubicBezTo>
                  <a:pt x="13899" y="28021"/>
                  <a:pt x="14055" y="27823"/>
                  <a:pt x="14344" y="27823"/>
                </a:cubicBezTo>
                <a:close/>
                <a:moveTo>
                  <a:pt x="35130" y="18763"/>
                </a:moveTo>
                <a:cubicBezTo>
                  <a:pt x="35754" y="22784"/>
                  <a:pt x="33397" y="25972"/>
                  <a:pt x="31248" y="29230"/>
                </a:cubicBezTo>
                <a:cubicBezTo>
                  <a:pt x="30139" y="30686"/>
                  <a:pt x="29515" y="32488"/>
                  <a:pt x="29446" y="34360"/>
                </a:cubicBezTo>
                <a:cubicBezTo>
                  <a:pt x="28268" y="31379"/>
                  <a:pt x="30902" y="27567"/>
                  <a:pt x="32219" y="25071"/>
                </a:cubicBezTo>
                <a:lnTo>
                  <a:pt x="32219" y="25141"/>
                </a:lnTo>
                <a:cubicBezTo>
                  <a:pt x="33051" y="23685"/>
                  <a:pt x="33813" y="22229"/>
                  <a:pt x="34506" y="20704"/>
                </a:cubicBezTo>
                <a:cubicBezTo>
                  <a:pt x="34784" y="20150"/>
                  <a:pt x="34922" y="19526"/>
                  <a:pt x="35130" y="18902"/>
                </a:cubicBezTo>
                <a:cubicBezTo>
                  <a:pt x="35130" y="18833"/>
                  <a:pt x="35130" y="18763"/>
                  <a:pt x="35130" y="18763"/>
                </a:cubicBezTo>
                <a:close/>
                <a:moveTo>
                  <a:pt x="35407" y="18694"/>
                </a:moveTo>
                <a:lnTo>
                  <a:pt x="35407" y="18694"/>
                </a:lnTo>
                <a:cubicBezTo>
                  <a:pt x="35615" y="18971"/>
                  <a:pt x="35754" y="19318"/>
                  <a:pt x="35893" y="19595"/>
                </a:cubicBezTo>
                <a:cubicBezTo>
                  <a:pt x="35962" y="22992"/>
                  <a:pt x="33466" y="26666"/>
                  <a:pt x="32288" y="29577"/>
                </a:cubicBezTo>
                <a:cubicBezTo>
                  <a:pt x="31526" y="31310"/>
                  <a:pt x="30555" y="33182"/>
                  <a:pt x="29793" y="35053"/>
                </a:cubicBezTo>
                <a:cubicBezTo>
                  <a:pt x="29793" y="35053"/>
                  <a:pt x="29793" y="34984"/>
                  <a:pt x="29723" y="34915"/>
                </a:cubicBezTo>
                <a:cubicBezTo>
                  <a:pt x="29446" y="31449"/>
                  <a:pt x="31941" y="29092"/>
                  <a:pt x="33605" y="26250"/>
                </a:cubicBezTo>
                <a:cubicBezTo>
                  <a:pt x="34922" y="24032"/>
                  <a:pt x="35893" y="21328"/>
                  <a:pt x="35407" y="18694"/>
                </a:cubicBezTo>
                <a:close/>
                <a:moveTo>
                  <a:pt x="36101" y="18417"/>
                </a:moveTo>
                <a:cubicBezTo>
                  <a:pt x="39913" y="21813"/>
                  <a:pt x="38527" y="29230"/>
                  <a:pt x="34853" y="32280"/>
                </a:cubicBezTo>
                <a:cubicBezTo>
                  <a:pt x="33744" y="33182"/>
                  <a:pt x="32149" y="34013"/>
                  <a:pt x="30902" y="35123"/>
                </a:cubicBezTo>
                <a:cubicBezTo>
                  <a:pt x="32912" y="32627"/>
                  <a:pt x="35477" y="30409"/>
                  <a:pt x="36309" y="27290"/>
                </a:cubicBezTo>
                <a:cubicBezTo>
                  <a:pt x="37071" y="24794"/>
                  <a:pt x="37002" y="22091"/>
                  <a:pt x="36170" y="19595"/>
                </a:cubicBezTo>
                <a:lnTo>
                  <a:pt x="36170" y="19041"/>
                </a:lnTo>
                <a:lnTo>
                  <a:pt x="36170" y="19041"/>
                </a:lnTo>
                <a:cubicBezTo>
                  <a:pt x="37695" y="22229"/>
                  <a:pt x="37210" y="25557"/>
                  <a:pt x="36101" y="28884"/>
                </a:cubicBezTo>
                <a:cubicBezTo>
                  <a:pt x="36052" y="28933"/>
                  <a:pt x="36141" y="28982"/>
                  <a:pt x="36198" y="28982"/>
                </a:cubicBezTo>
                <a:cubicBezTo>
                  <a:pt x="36221" y="28982"/>
                  <a:pt x="36239" y="28973"/>
                  <a:pt x="36239" y="28953"/>
                </a:cubicBezTo>
                <a:cubicBezTo>
                  <a:pt x="37972" y="25626"/>
                  <a:pt x="37972" y="21675"/>
                  <a:pt x="36101" y="18417"/>
                </a:cubicBezTo>
                <a:close/>
                <a:moveTo>
                  <a:pt x="1372" y="25765"/>
                </a:moveTo>
                <a:lnTo>
                  <a:pt x="1372" y="25765"/>
                </a:lnTo>
                <a:cubicBezTo>
                  <a:pt x="7195" y="26943"/>
                  <a:pt x="9760" y="31518"/>
                  <a:pt x="13087" y="35608"/>
                </a:cubicBezTo>
                <a:cubicBezTo>
                  <a:pt x="11839" y="34499"/>
                  <a:pt x="10591" y="33320"/>
                  <a:pt x="9344" y="32142"/>
                </a:cubicBezTo>
                <a:cubicBezTo>
                  <a:pt x="7126" y="29924"/>
                  <a:pt x="4699" y="27498"/>
                  <a:pt x="1788" y="26180"/>
                </a:cubicBezTo>
                <a:lnTo>
                  <a:pt x="1372" y="25765"/>
                </a:lnTo>
                <a:close/>
                <a:moveTo>
                  <a:pt x="25703" y="31033"/>
                </a:moveTo>
                <a:cubicBezTo>
                  <a:pt x="26535" y="32558"/>
                  <a:pt x="26951" y="34152"/>
                  <a:pt x="27089" y="35816"/>
                </a:cubicBezTo>
                <a:cubicBezTo>
                  <a:pt x="26465" y="34776"/>
                  <a:pt x="25911" y="33736"/>
                  <a:pt x="25218" y="32696"/>
                </a:cubicBezTo>
                <a:cubicBezTo>
                  <a:pt x="25426" y="32142"/>
                  <a:pt x="25564" y="31587"/>
                  <a:pt x="25703" y="31033"/>
                </a:cubicBezTo>
                <a:close/>
                <a:moveTo>
                  <a:pt x="38506" y="35497"/>
                </a:moveTo>
                <a:cubicBezTo>
                  <a:pt x="38702" y="35497"/>
                  <a:pt x="38905" y="35545"/>
                  <a:pt x="39081" y="35677"/>
                </a:cubicBezTo>
                <a:cubicBezTo>
                  <a:pt x="39359" y="35816"/>
                  <a:pt x="39428" y="36162"/>
                  <a:pt x="39220" y="36370"/>
                </a:cubicBezTo>
                <a:cubicBezTo>
                  <a:pt x="39105" y="36638"/>
                  <a:pt x="38948" y="36737"/>
                  <a:pt x="38784" y="36737"/>
                </a:cubicBezTo>
                <a:cubicBezTo>
                  <a:pt x="38651" y="36737"/>
                  <a:pt x="38512" y="36671"/>
                  <a:pt x="38388" y="36578"/>
                </a:cubicBezTo>
                <a:cubicBezTo>
                  <a:pt x="38440" y="36422"/>
                  <a:pt x="38336" y="36344"/>
                  <a:pt x="38222" y="36344"/>
                </a:cubicBezTo>
                <a:cubicBezTo>
                  <a:pt x="38184" y="36344"/>
                  <a:pt x="38145" y="36353"/>
                  <a:pt x="38111" y="36370"/>
                </a:cubicBezTo>
                <a:cubicBezTo>
                  <a:pt x="38111" y="36232"/>
                  <a:pt x="38041" y="36162"/>
                  <a:pt x="37972" y="36093"/>
                </a:cubicBezTo>
                <a:cubicBezTo>
                  <a:pt x="37972" y="35954"/>
                  <a:pt x="37972" y="35885"/>
                  <a:pt x="38041" y="35816"/>
                </a:cubicBezTo>
                <a:cubicBezTo>
                  <a:pt x="38041" y="35677"/>
                  <a:pt x="38111" y="35608"/>
                  <a:pt x="38180" y="35538"/>
                </a:cubicBezTo>
                <a:cubicBezTo>
                  <a:pt x="38282" y="35513"/>
                  <a:pt x="38392" y="35497"/>
                  <a:pt x="38506" y="35497"/>
                </a:cubicBezTo>
                <a:close/>
                <a:moveTo>
                  <a:pt x="36170" y="20496"/>
                </a:moveTo>
                <a:cubicBezTo>
                  <a:pt x="36794" y="23200"/>
                  <a:pt x="36586" y="26042"/>
                  <a:pt x="35477" y="28537"/>
                </a:cubicBezTo>
                <a:cubicBezTo>
                  <a:pt x="34229" y="31449"/>
                  <a:pt x="31456" y="33598"/>
                  <a:pt x="29793" y="36232"/>
                </a:cubicBezTo>
                <a:cubicBezTo>
                  <a:pt x="29793" y="36301"/>
                  <a:pt x="29793" y="36301"/>
                  <a:pt x="29793" y="36370"/>
                </a:cubicBezTo>
                <a:cubicBezTo>
                  <a:pt x="29723" y="36578"/>
                  <a:pt x="29585" y="36786"/>
                  <a:pt x="29515" y="36994"/>
                </a:cubicBezTo>
                <a:cubicBezTo>
                  <a:pt x="30209" y="33805"/>
                  <a:pt x="32080" y="30548"/>
                  <a:pt x="33397" y="27913"/>
                </a:cubicBezTo>
                <a:cubicBezTo>
                  <a:pt x="34437" y="25765"/>
                  <a:pt x="35893" y="23061"/>
                  <a:pt x="36170" y="20496"/>
                </a:cubicBezTo>
                <a:close/>
                <a:moveTo>
                  <a:pt x="1441" y="25626"/>
                </a:moveTo>
                <a:lnTo>
                  <a:pt x="1441" y="25626"/>
                </a:lnTo>
                <a:cubicBezTo>
                  <a:pt x="5323" y="26111"/>
                  <a:pt x="8928" y="27913"/>
                  <a:pt x="11631" y="30617"/>
                </a:cubicBezTo>
                <a:cubicBezTo>
                  <a:pt x="13849" y="32766"/>
                  <a:pt x="14404" y="35885"/>
                  <a:pt x="16206" y="38242"/>
                </a:cubicBezTo>
                <a:cubicBezTo>
                  <a:pt x="15929" y="37965"/>
                  <a:pt x="15582" y="37687"/>
                  <a:pt x="15305" y="37479"/>
                </a:cubicBezTo>
                <a:cubicBezTo>
                  <a:pt x="11146" y="32835"/>
                  <a:pt x="8096" y="26735"/>
                  <a:pt x="1441" y="25626"/>
                </a:cubicBezTo>
                <a:close/>
                <a:moveTo>
                  <a:pt x="2273" y="26596"/>
                </a:moveTo>
                <a:lnTo>
                  <a:pt x="2273" y="26596"/>
                </a:lnTo>
                <a:cubicBezTo>
                  <a:pt x="7126" y="29300"/>
                  <a:pt x="10799" y="34013"/>
                  <a:pt x="14958" y="37687"/>
                </a:cubicBezTo>
                <a:cubicBezTo>
                  <a:pt x="15305" y="38034"/>
                  <a:pt x="15652" y="38381"/>
                  <a:pt x="15998" y="38658"/>
                </a:cubicBezTo>
                <a:cubicBezTo>
                  <a:pt x="13156" y="37410"/>
                  <a:pt x="10037" y="37063"/>
                  <a:pt x="7541" y="34915"/>
                </a:cubicBezTo>
                <a:cubicBezTo>
                  <a:pt x="5808" y="33390"/>
                  <a:pt x="4769" y="31171"/>
                  <a:pt x="3590" y="29230"/>
                </a:cubicBezTo>
                <a:cubicBezTo>
                  <a:pt x="3452" y="28953"/>
                  <a:pt x="2966" y="28052"/>
                  <a:pt x="2412" y="27220"/>
                </a:cubicBezTo>
                <a:lnTo>
                  <a:pt x="2412" y="27220"/>
                </a:lnTo>
                <a:cubicBezTo>
                  <a:pt x="6224" y="31310"/>
                  <a:pt x="10314" y="35608"/>
                  <a:pt x="15166" y="38173"/>
                </a:cubicBezTo>
                <a:cubicBezTo>
                  <a:pt x="15180" y="38186"/>
                  <a:pt x="15193" y="38191"/>
                  <a:pt x="15205" y="38191"/>
                </a:cubicBezTo>
                <a:cubicBezTo>
                  <a:pt x="15257" y="38191"/>
                  <a:pt x="15292" y="38090"/>
                  <a:pt x="15236" y="38034"/>
                </a:cubicBezTo>
                <a:cubicBezTo>
                  <a:pt x="12671" y="36024"/>
                  <a:pt x="10106" y="34152"/>
                  <a:pt x="7680" y="31934"/>
                </a:cubicBezTo>
                <a:cubicBezTo>
                  <a:pt x="5808" y="30201"/>
                  <a:pt x="4076" y="28399"/>
                  <a:pt x="2273" y="26596"/>
                </a:cubicBezTo>
                <a:close/>
                <a:moveTo>
                  <a:pt x="26119" y="22091"/>
                </a:moveTo>
                <a:lnTo>
                  <a:pt x="26119" y="22091"/>
                </a:lnTo>
                <a:cubicBezTo>
                  <a:pt x="22722" y="26180"/>
                  <a:pt x="18771" y="33528"/>
                  <a:pt x="21752" y="38658"/>
                </a:cubicBezTo>
                <a:lnTo>
                  <a:pt x="21821" y="38866"/>
                </a:lnTo>
                <a:cubicBezTo>
                  <a:pt x="19880" y="35816"/>
                  <a:pt x="19880" y="32280"/>
                  <a:pt x="21058" y="28884"/>
                </a:cubicBezTo>
                <a:cubicBezTo>
                  <a:pt x="21682" y="27359"/>
                  <a:pt x="22445" y="25903"/>
                  <a:pt x="23485" y="24586"/>
                </a:cubicBezTo>
                <a:cubicBezTo>
                  <a:pt x="24247" y="23685"/>
                  <a:pt x="25148" y="22853"/>
                  <a:pt x="26119" y="22091"/>
                </a:cubicBezTo>
                <a:close/>
                <a:moveTo>
                  <a:pt x="26673" y="21744"/>
                </a:moveTo>
                <a:lnTo>
                  <a:pt x="26673" y="21744"/>
                </a:lnTo>
                <a:cubicBezTo>
                  <a:pt x="26465" y="25418"/>
                  <a:pt x="25079" y="28399"/>
                  <a:pt x="23554" y="31795"/>
                </a:cubicBezTo>
                <a:cubicBezTo>
                  <a:pt x="22583" y="34083"/>
                  <a:pt x="21821" y="36509"/>
                  <a:pt x="22168" y="39004"/>
                </a:cubicBezTo>
                <a:lnTo>
                  <a:pt x="22098" y="38796"/>
                </a:lnTo>
                <a:cubicBezTo>
                  <a:pt x="21960" y="37410"/>
                  <a:pt x="21890" y="36024"/>
                  <a:pt x="22029" y="34637"/>
                </a:cubicBezTo>
                <a:cubicBezTo>
                  <a:pt x="22306" y="31033"/>
                  <a:pt x="23970" y="28052"/>
                  <a:pt x="25911" y="25141"/>
                </a:cubicBezTo>
                <a:cubicBezTo>
                  <a:pt x="25962" y="25039"/>
                  <a:pt x="25901" y="24975"/>
                  <a:pt x="25837" y="24975"/>
                </a:cubicBezTo>
                <a:cubicBezTo>
                  <a:pt x="25814" y="24975"/>
                  <a:pt x="25791" y="24983"/>
                  <a:pt x="25772" y="25002"/>
                </a:cubicBezTo>
                <a:cubicBezTo>
                  <a:pt x="22514" y="28399"/>
                  <a:pt x="21336" y="33251"/>
                  <a:pt x="21682" y="37965"/>
                </a:cubicBezTo>
                <a:cubicBezTo>
                  <a:pt x="19603" y="32488"/>
                  <a:pt x="23277" y="26388"/>
                  <a:pt x="26465" y="22091"/>
                </a:cubicBezTo>
                <a:cubicBezTo>
                  <a:pt x="26535" y="21952"/>
                  <a:pt x="26465" y="21883"/>
                  <a:pt x="26396" y="21813"/>
                </a:cubicBezTo>
                <a:lnTo>
                  <a:pt x="26673" y="21744"/>
                </a:lnTo>
                <a:close/>
                <a:moveTo>
                  <a:pt x="27103" y="21579"/>
                </a:moveTo>
                <a:cubicBezTo>
                  <a:pt x="27249" y="21579"/>
                  <a:pt x="27366" y="21657"/>
                  <a:pt x="27366" y="21813"/>
                </a:cubicBezTo>
                <a:cubicBezTo>
                  <a:pt x="27921" y="24863"/>
                  <a:pt x="26049" y="28399"/>
                  <a:pt x="25148" y="31171"/>
                </a:cubicBezTo>
                <a:cubicBezTo>
                  <a:pt x="25010" y="31587"/>
                  <a:pt x="24940" y="31934"/>
                  <a:pt x="24802" y="32350"/>
                </a:cubicBezTo>
                <a:cubicBezTo>
                  <a:pt x="24247" y="34776"/>
                  <a:pt x="23415" y="37133"/>
                  <a:pt x="22445" y="39420"/>
                </a:cubicBezTo>
                <a:cubicBezTo>
                  <a:pt x="21544" y="33043"/>
                  <a:pt x="27921" y="27775"/>
                  <a:pt x="26951" y="21605"/>
                </a:cubicBezTo>
                <a:cubicBezTo>
                  <a:pt x="27003" y="21588"/>
                  <a:pt x="27055" y="21579"/>
                  <a:pt x="27103" y="21579"/>
                </a:cubicBezTo>
                <a:close/>
                <a:moveTo>
                  <a:pt x="40043" y="38952"/>
                </a:moveTo>
                <a:cubicBezTo>
                  <a:pt x="40104" y="38952"/>
                  <a:pt x="40156" y="38970"/>
                  <a:pt x="40190" y="39004"/>
                </a:cubicBezTo>
                <a:cubicBezTo>
                  <a:pt x="40260" y="39004"/>
                  <a:pt x="40329" y="39074"/>
                  <a:pt x="40329" y="39143"/>
                </a:cubicBezTo>
                <a:cubicBezTo>
                  <a:pt x="40329" y="39282"/>
                  <a:pt x="40260" y="39420"/>
                  <a:pt x="40190" y="39559"/>
                </a:cubicBezTo>
                <a:cubicBezTo>
                  <a:pt x="40121" y="39698"/>
                  <a:pt x="39982" y="39836"/>
                  <a:pt x="39844" y="39906"/>
                </a:cubicBezTo>
                <a:cubicBezTo>
                  <a:pt x="39774" y="39836"/>
                  <a:pt x="39774" y="39767"/>
                  <a:pt x="39705" y="39767"/>
                </a:cubicBezTo>
                <a:cubicBezTo>
                  <a:pt x="39705" y="39559"/>
                  <a:pt x="39705" y="39351"/>
                  <a:pt x="39705" y="39212"/>
                </a:cubicBezTo>
                <a:cubicBezTo>
                  <a:pt x="39705" y="39143"/>
                  <a:pt x="39774" y="39074"/>
                  <a:pt x="39844" y="39004"/>
                </a:cubicBezTo>
                <a:cubicBezTo>
                  <a:pt x="39913" y="38970"/>
                  <a:pt x="39982" y="38952"/>
                  <a:pt x="40043" y="38952"/>
                </a:cubicBezTo>
                <a:close/>
                <a:moveTo>
                  <a:pt x="33222" y="38959"/>
                </a:moveTo>
                <a:cubicBezTo>
                  <a:pt x="33318" y="38959"/>
                  <a:pt x="33421" y="38976"/>
                  <a:pt x="33536" y="39004"/>
                </a:cubicBezTo>
                <a:cubicBezTo>
                  <a:pt x="33813" y="39212"/>
                  <a:pt x="33674" y="39975"/>
                  <a:pt x="33536" y="40183"/>
                </a:cubicBezTo>
                <a:cubicBezTo>
                  <a:pt x="33434" y="40284"/>
                  <a:pt x="33259" y="40349"/>
                  <a:pt x="33090" y="40349"/>
                </a:cubicBezTo>
                <a:cubicBezTo>
                  <a:pt x="33028" y="40349"/>
                  <a:pt x="32968" y="40340"/>
                  <a:pt x="32912" y="40321"/>
                </a:cubicBezTo>
                <a:cubicBezTo>
                  <a:pt x="32704" y="40252"/>
                  <a:pt x="32496" y="39975"/>
                  <a:pt x="32427" y="39698"/>
                </a:cubicBezTo>
                <a:lnTo>
                  <a:pt x="32427" y="39698"/>
                </a:lnTo>
                <a:cubicBezTo>
                  <a:pt x="32496" y="39767"/>
                  <a:pt x="32565" y="39767"/>
                  <a:pt x="32635" y="39836"/>
                </a:cubicBezTo>
                <a:cubicBezTo>
                  <a:pt x="32773" y="39836"/>
                  <a:pt x="32843" y="39767"/>
                  <a:pt x="32843" y="39628"/>
                </a:cubicBezTo>
                <a:cubicBezTo>
                  <a:pt x="32704" y="39420"/>
                  <a:pt x="32635" y="39282"/>
                  <a:pt x="32843" y="39074"/>
                </a:cubicBezTo>
                <a:cubicBezTo>
                  <a:pt x="32964" y="38992"/>
                  <a:pt x="33086" y="38959"/>
                  <a:pt x="33222" y="38959"/>
                </a:cubicBezTo>
                <a:close/>
                <a:moveTo>
                  <a:pt x="13503" y="43094"/>
                </a:moveTo>
                <a:cubicBezTo>
                  <a:pt x="14889" y="43510"/>
                  <a:pt x="16068" y="44134"/>
                  <a:pt x="17177" y="44966"/>
                </a:cubicBezTo>
                <a:cubicBezTo>
                  <a:pt x="18008" y="45590"/>
                  <a:pt x="18840" y="46283"/>
                  <a:pt x="19741" y="46907"/>
                </a:cubicBezTo>
                <a:cubicBezTo>
                  <a:pt x="19048" y="46560"/>
                  <a:pt x="18355" y="46144"/>
                  <a:pt x="17662" y="45728"/>
                </a:cubicBezTo>
                <a:cubicBezTo>
                  <a:pt x="16345" y="44896"/>
                  <a:pt x="14958" y="43857"/>
                  <a:pt x="13503" y="43094"/>
                </a:cubicBezTo>
                <a:close/>
                <a:moveTo>
                  <a:pt x="11034" y="41721"/>
                </a:moveTo>
                <a:cubicBezTo>
                  <a:pt x="13249" y="41721"/>
                  <a:pt x="15436" y="42364"/>
                  <a:pt x="17315" y="43579"/>
                </a:cubicBezTo>
                <a:cubicBezTo>
                  <a:pt x="19395" y="44758"/>
                  <a:pt x="20851" y="46837"/>
                  <a:pt x="22722" y="48293"/>
                </a:cubicBezTo>
                <a:cubicBezTo>
                  <a:pt x="20227" y="46976"/>
                  <a:pt x="18216" y="45035"/>
                  <a:pt x="15790" y="43579"/>
                </a:cubicBezTo>
                <a:cubicBezTo>
                  <a:pt x="14543" y="42886"/>
                  <a:pt x="13226" y="42470"/>
                  <a:pt x="11770" y="42332"/>
                </a:cubicBezTo>
                <a:cubicBezTo>
                  <a:pt x="11125" y="42063"/>
                  <a:pt x="10438" y="41961"/>
                  <a:pt x="9743" y="41961"/>
                </a:cubicBezTo>
                <a:cubicBezTo>
                  <a:pt x="9541" y="41961"/>
                  <a:pt x="9338" y="41970"/>
                  <a:pt x="9136" y="41985"/>
                </a:cubicBezTo>
                <a:cubicBezTo>
                  <a:pt x="9136" y="41916"/>
                  <a:pt x="9274" y="41916"/>
                  <a:pt x="9344" y="41846"/>
                </a:cubicBezTo>
                <a:cubicBezTo>
                  <a:pt x="9906" y="41762"/>
                  <a:pt x="10471" y="41721"/>
                  <a:pt x="11034" y="41721"/>
                </a:cubicBezTo>
                <a:close/>
                <a:moveTo>
                  <a:pt x="8373" y="42401"/>
                </a:moveTo>
                <a:cubicBezTo>
                  <a:pt x="8443" y="42470"/>
                  <a:pt x="8443" y="42470"/>
                  <a:pt x="8512" y="42470"/>
                </a:cubicBezTo>
                <a:cubicBezTo>
                  <a:pt x="9690" y="42540"/>
                  <a:pt x="10869" y="42609"/>
                  <a:pt x="12047" y="42817"/>
                </a:cubicBezTo>
                <a:cubicBezTo>
                  <a:pt x="14196" y="43579"/>
                  <a:pt x="16137" y="45243"/>
                  <a:pt x="18008" y="46352"/>
                </a:cubicBezTo>
                <a:cubicBezTo>
                  <a:pt x="19533" y="47253"/>
                  <a:pt x="21128" y="48085"/>
                  <a:pt x="22722" y="48778"/>
                </a:cubicBezTo>
                <a:cubicBezTo>
                  <a:pt x="19811" y="48432"/>
                  <a:pt x="17107" y="47392"/>
                  <a:pt x="14681" y="45659"/>
                </a:cubicBezTo>
                <a:cubicBezTo>
                  <a:pt x="12671" y="44411"/>
                  <a:pt x="10661" y="43025"/>
                  <a:pt x="8304" y="42540"/>
                </a:cubicBezTo>
                <a:lnTo>
                  <a:pt x="8373" y="42401"/>
                </a:lnTo>
                <a:close/>
                <a:moveTo>
                  <a:pt x="12175" y="41159"/>
                </a:moveTo>
                <a:cubicBezTo>
                  <a:pt x="16333" y="41159"/>
                  <a:pt x="20231" y="45099"/>
                  <a:pt x="23207" y="48016"/>
                </a:cubicBezTo>
                <a:lnTo>
                  <a:pt x="24178" y="48986"/>
                </a:lnTo>
                <a:lnTo>
                  <a:pt x="23901" y="48848"/>
                </a:lnTo>
                <a:cubicBezTo>
                  <a:pt x="19898" y="45620"/>
                  <a:pt x="16436" y="41430"/>
                  <a:pt x="11276" y="41430"/>
                </a:cubicBezTo>
                <a:cubicBezTo>
                  <a:pt x="10895" y="41430"/>
                  <a:pt x="10506" y="41452"/>
                  <a:pt x="10106" y="41500"/>
                </a:cubicBezTo>
                <a:cubicBezTo>
                  <a:pt x="10801" y="41265"/>
                  <a:pt x="11491" y="41159"/>
                  <a:pt x="12175" y="41159"/>
                </a:cubicBezTo>
                <a:close/>
                <a:moveTo>
                  <a:pt x="8651" y="42886"/>
                </a:moveTo>
                <a:lnTo>
                  <a:pt x="8651" y="42886"/>
                </a:lnTo>
                <a:cubicBezTo>
                  <a:pt x="11215" y="43995"/>
                  <a:pt x="13711" y="45312"/>
                  <a:pt x="16068" y="46907"/>
                </a:cubicBezTo>
                <a:cubicBezTo>
                  <a:pt x="17869" y="47987"/>
                  <a:pt x="20033" y="49068"/>
                  <a:pt x="22202" y="49068"/>
                </a:cubicBezTo>
                <a:cubicBezTo>
                  <a:pt x="22537" y="49068"/>
                  <a:pt x="22873" y="49042"/>
                  <a:pt x="23207" y="48986"/>
                </a:cubicBezTo>
                <a:cubicBezTo>
                  <a:pt x="23415" y="49056"/>
                  <a:pt x="23693" y="49194"/>
                  <a:pt x="23901" y="49264"/>
                </a:cubicBezTo>
                <a:cubicBezTo>
                  <a:pt x="23242" y="49229"/>
                  <a:pt x="22583" y="49212"/>
                  <a:pt x="21934" y="49212"/>
                </a:cubicBezTo>
                <a:cubicBezTo>
                  <a:pt x="21284" y="49212"/>
                  <a:pt x="20643" y="49229"/>
                  <a:pt x="20019" y="49264"/>
                </a:cubicBezTo>
                <a:cubicBezTo>
                  <a:pt x="19977" y="49264"/>
                  <a:pt x="19936" y="49264"/>
                  <a:pt x="19895" y="49264"/>
                </a:cubicBezTo>
                <a:cubicBezTo>
                  <a:pt x="15513" y="49264"/>
                  <a:pt x="11809" y="45633"/>
                  <a:pt x="8651" y="42886"/>
                </a:cubicBezTo>
                <a:close/>
                <a:moveTo>
                  <a:pt x="15832" y="1"/>
                </a:moveTo>
                <a:cubicBezTo>
                  <a:pt x="15736" y="1"/>
                  <a:pt x="15668" y="133"/>
                  <a:pt x="15721" y="186"/>
                </a:cubicBezTo>
                <a:cubicBezTo>
                  <a:pt x="15790" y="325"/>
                  <a:pt x="15860" y="463"/>
                  <a:pt x="15929" y="602"/>
                </a:cubicBezTo>
                <a:lnTo>
                  <a:pt x="15860" y="602"/>
                </a:lnTo>
                <a:lnTo>
                  <a:pt x="15513" y="463"/>
                </a:lnTo>
                <a:cubicBezTo>
                  <a:pt x="15513" y="394"/>
                  <a:pt x="15444" y="394"/>
                  <a:pt x="15374" y="394"/>
                </a:cubicBezTo>
                <a:cubicBezTo>
                  <a:pt x="15305" y="394"/>
                  <a:pt x="15166" y="325"/>
                  <a:pt x="15097" y="325"/>
                </a:cubicBezTo>
                <a:cubicBezTo>
                  <a:pt x="15082" y="317"/>
                  <a:pt x="15067" y="314"/>
                  <a:pt x="15052" y="314"/>
                </a:cubicBezTo>
                <a:cubicBezTo>
                  <a:pt x="14932" y="314"/>
                  <a:pt x="14843" y="540"/>
                  <a:pt x="15028" y="602"/>
                </a:cubicBezTo>
                <a:lnTo>
                  <a:pt x="15166" y="671"/>
                </a:lnTo>
                <a:cubicBezTo>
                  <a:pt x="15166" y="671"/>
                  <a:pt x="15166" y="741"/>
                  <a:pt x="15166" y="810"/>
                </a:cubicBezTo>
                <a:cubicBezTo>
                  <a:pt x="17246" y="7464"/>
                  <a:pt x="14543" y="17308"/>
                  <a:pt x="21613" y="21467"/>
                </a:cubicBezTo>
                <a:cubicBezTo>
                  <a:pt x="21613" y="21744"/>
                  <a:pt x="21613" y="21952"/>
                  <a:pt x="21613" y="22229"/>
                </a:cubicBezTo>
                <a:cubicBezTo>
                  <a:pt x="21648" y="22299"/>
                  <a:pt x="21700" y="22333"/>
                  <a:pt x="21752" y="22333"/>
                </a:cubicBezTo>
                <a:cubicBezTo>
                  <a:pt x="21804" y="22333"/>
                  <a:pt x="21856" y="22299"/>
                  <a:pt x="21890" y="22229"/>
                </a:cubicBezTo>
                <a:lnTo>
                  <a:pt x="21890" y="22021"/>
                </a:lnTo>
                <a:cubicBezTo>
                  <a:pt x="22237" y="22853"/>
                  <a:pt x="22583" y="23754"/>
                  <a:pt x="22930" y="24586"/>
                </a:cubicBezTo>
                <a:cubicBezTo>
                  <a:pt x="22376" y="25349"/>
                  <a:pt x="21821" y="26250"/>
                  <a:pt x="21336" y="27082"/>
                </a:cubicBezTo>
                <a:cubicBezTo>
                  <a:pt x="19741" y="23893"/>
                  <a:pt x="17246" y="21328"/>
                  <a:pt x="14820" y="18694"/>
                </a:cubicBezTo>
                <a:cubicBezTo>
                  <a:pt x="15166" y="18555"/>
                  <a:pt x="15305" y="18209"/>
                  <a:pt x="15374" y="17862"/>
                </a:cubicBezTo>
                <a:cubicBezTo>
                  <a:pt x="15513" y="17585"/>
                  <a:pt x="15513" y="17030"/>
                  <a:pt x="15652" y="16545"/>
                </a:cubicBezTo>
                <a:cubicBezTo>
                  <a:pt x="15790" y="16684"/>
                  <a:pt x="15860" y="16822"/>
                  <a:pt x="15998" y="16961"/>
                </a:cubicBezTo>
                <a:cubicBezTo>
                  <a:pt x="16068" y="17030"/>
                  <a:pt x="16137" y="17100"/>
                  <a:pt x="16137" y="17100"/>
                </a:cubicBezTo>
                <a:cubicBezTo>
                  <a:pt x="16206" y="17169"/>
                  <a:pt x="16276" y="17204"/>
                  <a:pt x="16336" y="17204"/>
                </a:cubicBezTo>
                <a:cubicBezTo>
                  <a:pt x="16397" y="17204"/>
                  <a:pt x="16449" y="17169"/>
                  <a:pt x="16483" y="17100"/>
                </a:cubicBezTo>
                <a:cubicBezTo>
                  <a:pt x="16553" y="17100"/>
                  <a:pt x="16622" y="17030"/>
                  <a:pt x="16622" y="16961"/>
                </a:cubicBezTo>
                <a:cubicBezTo>
                  <a:pt x="16622" y="16961"/>
                  <a:pt x="16622" y="16892"/>
                  <a:pt x="16622" y="16892"/>
                </a:cubicBezTo>
                <a:cubicBezTo>
                  <a:pt x="16553" y="16614"/>
                  <a:pt x="16414" y="16407"/>
                  <a:pt x="16206" y="16268"/>
                </a:cubicBezTo>
                <a:cubicBezTo>
                  <a:pt x="16206" y="16199"/>
                  <a:pt x="16137" y="16129"/>
                  <a:pt x="16068" y="16129"/>
                </a:cubicBezTo>
                <a:lnTo>
                  <a:pt x="15860" y="15921"/>
                </a:lnTo>
                <a:cubicBezTo>
                  <a:pt x="15825" y="15887"/>
                  <a:pt x="15773" y="15869"/>
                  <a:pt x="15721" y="15869"/>
                </a:cubicBezTo>
                <a:cubicBezTo>
                  <a:pt x="15669" y="15869"/>
                  <a:pt x="15617" y="15887"/>
                  <a:pt x="15582" y="15921"/>
                </a:cubicBezTo>
                <a:cubicBezTo>
                  <a:pt x="15374" y="16337"/>
                  <a:pt x="15236" y="16753"/>
                  <a:pt x="15236" y="17238"/>
                </a:cubicBezTo>
                <a:cubicBezTo>
                  <a:pt x="15166" y="17516"/>
                  <a:pt x="15166" y="18417"/>
                  <a:pt x="14751" y="18486"/>
                </a:cubicBezTo>
                <a:cubicBezTo>
                  <a:pt x="14751" y="18486"/>
                  <a:pt x="14681" y="18486"/>
                  <a:pt x="14681" y="18555"/>
                </a:cubicBezTo>
                <a:lnTo>
                  <a:pt x="13988" y="17793"/>
                </a:lnTo>
                <a:cubicBezTo>
                  <a:pt x="13641" y="16614"/>
                  <a:pt x="13364" y="15436"/>
                  <a:pt x="13226" y="14258"/>
                </a:cubicBezTo>
                <a:cubicBezTo>
                  <a:pt x="13295" y="14188"/>
                  <a:pt x="13295" y="14119"/>
                  <a:pt x="13226" y="14050"/>
                </a:cubicBezTo>
                <a:lnTo>
                  <a:pt x="13156" y="13842"/>
                </a:lnTo>
                <a:lnTo>
                  <a:pt x="13087" y="13772"/>
                </a:lnTo>
                <a:cubicBezTo>
                  <a:pt x="14157" y="13322"/>
                  <a:pt x="13533" y="11588"/>
                  <a:pt x="12555" y="11588"/>
                </a:cubicBezTo>
                <a:cubicBezTo>
                  <a:pt x="12330" y="11588"/>
                  <a:pt x="12086" y="11680"/>
                  <a:pt x="11839" y="11901"/>
                </a:cubicBezTo>
                <a:cubicBezTo>
                  <a:pt x="11631" y="12039"/>
                  <a:pt x="11631" y="12317"/>
                  <a:pt x="11839" y="12455"/>
                </a:cubicBezTo>
                <a:cubicBezTo>
                  <a:pt x="11978" y="12594"/>
                  <a:pt x="12168" y="12663"/>
                  <a:pt x="12368" y="12663"/>
                </a:cubicBezTo>
                <a:cubicBezTo>
                  <a:pt x="12567" y="12663"/>
                  <a:pt x="12775" y="12594"/>
                  <a:pt x="12948" y="12455"/>
                </a:cubicBezTo>
                <a:lnTo>
                  <a:pt x="12948" y="12455"/>
                </a:lnTo>
                <a:cubicBezTo>
                  <a:pt x="13087" y="12733"/>
                  <a:pt x="13018" y="13218"/>
                  <a:pt x="12602" y="13287"/>
                </a:cubicBezTo>
                <a:cubicBezTo>
                  <a:pt x="12394" y="13287"/>
                  <a:pt x="12255" y="13564"/>
                  <a:pt x="12394" y="13772"/>
                </a:cubicBezTo>
                <a:lnTo>
                  <a:pt x="12879" y="14258"/>
                </a:lnTo>
                <a:cubicBezTo>
                  <a:pt x="12879" y="14327"/>
                  <a:pt x="12879" y="14327"/>
                  <a:pt x="12948" y="14327"/>
                </a:cubicBezTo>
                <a:cubicBezTo>
                  <a:pt x="13226" y="15228"/>
                  <a:pt x="13364" y="16060"/>
                  <a:pt x="13503" y="16961"/>
                </a:cubicBezTo>
                <a:cubicBezTo>
                  <a:pt x="13503" y="17100"/>
                  <a:pt x="13572" y="17238"/>
                  <a:pt x="13572" y="17377"/>
                </a:cubicBezTo>
                <a:cubicBezTo>
                  <a:pt x="12810" y="16476"/>
                  <a:pt x="12047" y="15644"/>
                  <a:pt x="11354" y="14674"/>
                </a:cubicBezTo>
                <a:cubicBezTo>
                  <a:pt x="11423" y="14674"/>
                  <a:pt x="11423" y="14535"/>
                  <a:pt x="11354" y="14466"/>
                </a:cubicBezTo>
                <a:cubicBezTo>
                  <a:pt x="10383" y="14050"/>
                  <a:pt x="10314" y="11970"/>
                  <a:pt x="10453" y="10653"/>
                </a:cubicBezTo>
                <a:cubicBezTo>
                  <a:pt x="10591" y="10653"/>
                  <a:pt x="10661" y="10584"/>
                  <a:pt x="10730" y="10445"/>
                </a:cubicBezTo>
                <a:cubicBezTo>
                  <a:pt x="10794" y="10063"/>
                  <a:pt x="10740" y="9389"/>
                  <a:pt x="10248" y="9389"/>
                </a:cubicBezTo>
                <a:cubicBezTo>
                  <a:pt x="10204" y="9389"/>
                  <a:pt x="10157" y="9394"/>
                  <a:pt x="10106" y="9405"/>
                </a:cubicBezTo>
                <a:cubicBezTo>
                  <a:pt x="9482" y="9544"/>
                  <a:pt x="9690" y="10445"/>
                  <a:pt x="10037" y="10861"/>
                </a:cubicBezTo>
                <a:lnTo>
                  <a:pt x="10245" y="10861"/>
                </a:lnTo>
                <a:cubicBezTo>
                  <a:pt x="10176" y="11554"/>
                  <a:pt x="10176" y="12247"/>
                  <a:pt x="10245" y="13010"/>
                </a:cubicBezTo>
                <a:cubicBezTo>
                  <a:pt x="9621" y="12109"/>
                  <a:pt x="9066" y="11208"/>
                  <a:pt x="8651" y="10306"/>
                </a:cubicBezTo>
                <a:cubicBezTo>
                  <a:pt x="8858" y="10029"/>
                  <a:pt x="9066" y="9683"/>
                  <a:pt x="9066" y="9336"/>
                </a:cubicBezTo>
                <a:cubicBezTo>
                  <a:pt x="9136" y="8920"/>
                  <a:pt x="8997" y="8574"/>
                  <a:pt x="8789" y="8296"/>
                </a:cubicBezTo>
                <a:cubicBezTo>
                  <a:pt x="8574" y="8112"/>
                  <a:pt x="8319" y="8023"/>
                  <a:pt x="8065" y="8023"/>
                </a:cubicBezTo>
                <a:cubicBezTo>
                  <a:pt x="7745" y="8023"/>
                  <a:pt x="7427" y="8164"/>
                  <a:pt x="7195" y="8435"/>
                </a:cubicBezTo>
                <a:lnTo>
                  <a:pt x="7126" y="8574"/>
                </a:lnTo>
                <a:cubicBezTo>
                  <a:pt x="7100" y="8561"/>
                  <a:pt x="7072" y="8555"/>
                  <a:pt x="7044" y="8555"/>
                </a:cubicBezTo>
                <a:cubicBezTo>
                  <a:pt x="6920" y="8555"/>
                  <a:pt x="6792" y="8668"/>
                  <a:pt x="6848" y="8781"/>
                </a:cubicBezTo>
                <a:lnTo>
                  <a:pt x="6918" y="8920"/>
                </a:lnTo>
                <a:cubicBezTo>
                  <a:pt x="6779" y="9405"/>
                  <a:pt x="7126" y="9960"/>
                  <a:pt x="7611" y="10099"/>
                </a:cubicBezTo>
                <a:cubicBezTo>
                  <a:pt x="7645" y="10133"/>
                  <a:pt x="7663" y="10151"/>
                  <a:pt x="7680" y="10151"/>
                </a:cubicBezTo>
                <a:cubicBezTo>
                  <a:pt x="7697" y="10151"/>
                  <a:pt x="7715" y="10133"/>
                  <a:pt x="7749" y="10099"/>
                </a:cubicBezTo>
                <a:cubicBezTo>
                  <a:pt x="7863" y="10270"/>
                  <a:pt x="8071" y="10394"/>
                  <a:pt x="8296" y="10394"/>
                </a:cubicBezTo>
                <a:cubicBezTo>
                  <a:pt x="8344" y="10394"/>
                  <a:pt x="8393" y="10388"/>
                  <a:pt x="8443" y="10376"/>
                </a:cubicBezTo>
                <a:cubicBezTo>
                  <a:pt x="9136" y="11832"/>
                  <a:pt x="9898" y="13218"/>
                  <a:pt x="10869" y="14466"/>
                </a:cubicBezTo>
                <a:cubicBezTo>
                  <a:pt x="10645" y="14528"/>
                  <a:pt x="10419" y="14554"/>
                  <a:pt x="10191" y="14554"/>
                </a:cubicBezTo>
                <a:cubicBezTo>
                  <a:pt x="9148" y="14554"/>
                  <a:pt x="8068" y="14000"/>
                  <a:pt x="6987" y="13772"/>
                </a:cubicBezTo>
                <a:cubicBezTo>
                  <a:pt x="7056" y="13495"/>
                  <a:pt x="7056" y="13218"/>
                  <a:pt x="7056" y="12941"/>
                </a:cubicBezTo>
                <a:cubicBezTo>
                  <a:pt x="7022" y="12837"/>
                  <a:pt x="6918" y="12785"/>
                  <a:pt x="6814" y="12785"/>
                </a:cubicBezTo>
                <a:cubicBezTo>
                  <a:pt x="6710" y="12785"/>
                  <a:pt x="6606" y="12837"/>
                  <a:pt x="6571" y="12941"/>
                </a:cubicBezTo>
                <a:cubicBezTo>
                  <a:pt x="6571" y="13079"/>
                  <a:pt x="6502" y="13149"/>
                  <a:pt x="6432" y="13287"/>
                </a:cubicBezTo>
                <a:cubicBezTo>
                  <a:pt x="6363" y="13357"/>
                  <a:pt x="6432" y="13426"/>
                  <a:pt x="6571" y="13426"/>
                </a:cubicBezTo>
                <a:cubicBezTo>
                  <a:pt x="6571" y="13495"/>
                  <a:pt x="6502" y="13564"/>
                  <a:pt x="6502" y="13634"/>
                </a:cubicBezTo>
                <a:cubicBezTo>
                  <a:pt x="6363" y="13495"/>
                  <a:pt x="6155" y="13426"/>
                  <a:pt x="5947" y="13426"/>
                </a:cubicBezTo>
                <a:cubicBezTo>
                  <a:pt x="5808" y="13426"/>
                  <a:pt x="5739" y="13564"/>
                  <a:pt x="5670" y="13703"/>
                </a:cubicBezTo>
                <a:cubicBezTo>
                  <a:pt x="5531" y="13703"/>
                  <a:pt x="5462" y="13772"/>
                  <a:pt x="5531" y="13911"/>
                </a:cubicBezTo>
                <a:lnTo>
                  <a:pt x="5531" y="14119"/>
                </a:lnTo>
                <a:cubicBezTo>
                  <a:pt x="5531" y="14327"/>
                  <a:pt x="5601" y="14604"/>
                  <a:pt x="5808" y="14674"/>
                </a:cubicBezTo>
                <a:cubicBezTo>
                  <a:pt x="5878" y="14743"/>
                  <a:pt x="6016" y="14812"/>
                  <a:pt x="6155" y="14812"/>
                </a:cubicBezTo>
                <a:cubicBezTo>
                  <a:pt x="6363" y="14812"/>
                  <a:pt x="6571" y="14743"/>
                  <a:pt x="6779" y="14604"/>
                </a:cubicBezTo>
                <a:cubicBezTo>
                  <a:pt x="6848" y="14466"/>
                  <a:pt x="6918" y="14327"/>
                  <a:pt x="6848" y="14188"/>
                </a:cubicBezTo>
                <a:lnTo>
                  <a:pt x="6848" y="14188"/>
                </a:lnTo>
                <a:cubicBezTo>
                  <a:pt x="7943" y="14397"/>
                  <a:pt x="9038" y="14958"/>
                  <a:pt x="10074" y="14958"/>
                </a:cubicBezTo>
                <a:cubicBezTo>
                  <a:pt x="10415" y="14958"/>
                  <a:pt x="10750" y="14897"/>
                  <a:pt x="11077" y="14743"/>
                </a:cubicBezTo>
                <a:cubicBezTo>
                  <a:pt x="11908" y="15991"/>
                  <a:pt x="12948" y="17169"/>
                  <a:pt x="13988" y="18347"/>
                </a:cubicBezTo>
                <a:cubicBezTo>
                  <a:pt x="13988" y="18486"/>
                  <a:pt x="14057" y="18625"/>
                  <a:pt x="14127" y="18763"/>
                </a:cubicBezTo>
                <a:cubicBezTo>
                  <a:pt x="14161" y="18833"/>
                  <a:pt x="14213" y="18867"/>
                  <a:pt x="14265" y="18867"/>
                </a:cubicBezTo>
                <a:cubicBezTo>
                  <a:pt x="14317" y="18867"/>
                  <a:pt x="14369" y="18833"/>
                  <a:pt x="14404" y="18763"/>
                </a:cubicBezTo>
                <a:lnTo>
                  <a:pt x="16276" y="20843"/>
                </a:lnTo>
                <a:cubicBezTo>
                  <a:pt x="15236" y="20774"/>
                  <a:pt x="14265" y="20080"/>
                  <a:pt x="13364" y="19665"/>
                </a:cubicBezTo>
                <a:cubicBezTo>
                  <a:pt x="12394" y="19249"/>
                  <a:pt x="11493" y="18902"/>
                  <a:pt x="10661" y="18486"/>
                </a:cubicBezTo>
                <a:cubicBezTo>
                  <a:pt x="11264" y="17823"/>
                  <a:pt x="10765" y="16372"/>
                  <a:pt x="9803" y="16372"/>
                </a:cubicBezTo>
                <a:cubicBezTo>
                  <a:pt x="9659" y="16372"/>
                  <a:pt x="9506" y="16404"/>
                  <a:pt x="9344" y="16476"/>
                </a:cubicBezTo>
                <a:cubicBezTo>
                  <a:pt x="8271" y="16981"/>
                  <a:pt x="8519" y="18749"/>
                  <a:pt x="9566" y="18749"/>
                </a:cubicBezTo>
                <a:cubicBezTo>
                  <a:pt x="9669" y="18749"/>
                  <a:pt x="9780" y="18731"/>
                  <a:pt x="9898" y="18694"/>
                </a:cubicBezTo>
                <a:cubicBezTo>
                  <a:pt x="9968" y="18833"/>
                  <a:pt x="10037" y="18902"/>
                  <a:pt x="10176" y="18971"/>
                </a:cubicBezTo>
                <a:cubicBezTo>
                  <a:pt x="10314" y="18971"/>
                  <a:pt x="10453" y="18902"/>
                  <a:pt x="10522" y="18833"/>
                </a:cubicBezTo>
                <a:cubicBezTo>
                  <a:pt x="11631" y="19387"/>
                  <a:pt x="12810" y="19872"/>
                  <a:pt x="13988" y="20358"/>
                </a:cubicBezTo>
                <a:cubicBezTo>
                  <a:pt x="14694" y="20652"/>
                  <a:pt x="15251" y="21096"/>
                  <a:pt x="15997" y="21096"/>
                </a:cubicBezTo>
                <a:cubicBezTo>
                  <a:pt x="16129" y="21096"/>
                  <a:pt x="16268" y="21082"/>
                  <a:pt x="16414" y="21051"/>
                </a:cubicBezTo>
                <a:cubicBezTo>
                  <a:pt x="18216" y="22992"/>
                  <a:pt x="19880" y="25071"/>
                  <a:pt x="21266" y="27290"/>
                </a:cubicBezTo>
                <a:cubicBezTo>
                  <a:pt x="20643" y="28607"/>
                  <a:pt x="20227" y="29924"/>
                  <a:pt x="20019" y="31310"/>
                </a:cubicBezTo>
                <a:cubicBezTo>
                  <a:pt x="18494" y="30894"/>
                  <a:pt x="16622" y="30548"/>
                  <a:pt x="15444" y="29438"/>
                </a:cubicBezTo>
                <a:cubicBezTo>
                  <a:pt x="16276" y="28953"/>
                  <a:pt x="15998" y="27359"/>
                  <a:pt x="14751" y="27151"/>
                </a:cubicBezTo>
                <a:cubicBezTo>
                  <a:pt x="14631" y="27129"/>
                  <a:pt x="14517" y="27119"/>
                  <a:pt x="14410" y="27119"/>
                </a:cubicBezTo>
                <a:cubicBezTo>
                  <a:pt x="12828" y="27119"/>
                  <a:pt x="12657" y="29305"/>
                  <a:pt x="14264" y="29305"/>
                </a:cubicBezTo>
                <a:cubicBezTo>
                  <a:pt x="14309" y="29305"/>
                  <a:pt x="14356" y="29303"/>
                  <a:pt x="14404" y="29300"/>
                </a:cubicBezTo>
                <a:cubicBezTo>
                  <a:pt x="14404" y="29438"/>
                  <a:pt x="14543" y="29646"/>
                  <a:pt x="14751" y="29646"/>
                </a:cubicBezTo>
                <a:lnTo>
                  <a:pt x="15028" y="29646"/>
                </a:lnTo>
                <a:cubicBezTo>
                  <a:pt x="16414" y="30825"/>
                  <a:pt x="18147" y="31449"/>
                  <a:pt x="19949" y="31587"/>
                </a:cubicBezTo>
                <a:cubicBezTo>
                  <a:pt x="19464" y="34360"/>
                  <a:pt x="20157" y="37202"/>
                  <a:pt x="21821" y="39490"/>
                </a:cubicBezTo>
                <a:cubicBezTo>
                  <a:pt x="21821" y="39767"/>
                  <a:pt x="21890" y="40044"/>
                  <a:pt x="21890" y="40321"/>
                </a:cubicBezTo>
                <a:cubicBezTo>
                  <a:pt x="21821" y="40391"/>
                  <a:pt x="21752" y="40529"/>
                  <a:pt x="21682" y="40668"/>
                </a:cubicBezTo>
                <a:cubicBezTo>
                  <a:pt x="21626" y="40780"/>
                  <a:pt x="21796" y="41072"/>
                  <a:pt x="21973" y="41072"/>
                </a:cubicBezTo>
                <a:cubicBezTo>
                  <a:pt x="22015" y="41072"/>
                  <a:pt x="22058" y="41055"/>
                  <a:pt x="22098" y="41015"/>
                </a:cubicBezTo>
                <a:cubicBezTo>
                  <a:pt x="22237" y="41708"/>
                  <a:pt x="22445" y="42470"/>
                  <a:pt x="22653" y="43233"/>
                </a:cubicBezTo>
                <a:cubicBezTo>
                  <a:pt x="21613" y="42124"/>
                  <a:pt x="20365" y="41153"/>
                  <a:pt x="19118" y="40321"/>
                </a:cubicBezTo>
                <a:cubicBezTo>
                  <a:pt x="18494" y="39975"/>
                  <a:pt x="17939" y="39559"/>
                  <a:pt x="17385" y="39143"/>
                </a:cubicBezTo>
                <a:cubicBezTo>
                  <a:pt x="17385" y="39074"/>
                  <a:pt x="17385" y="39004"/>
                  <a:pt x="17315" y="38935"/>
                </a:cubicBezTo>
                <a:cubicBezTo>
                  <a:pt x="15582" y="37341"/>
                  <a:pt x="14820" y="35053"/>
                  <a:pt x="13780" y="32974"/>
                </a:cubicBezTo>
                <a:cubicBezTo>
                  <a:pt x="13087" y="31587"/>
                  <a:pt x="12047" y="30340"/>
                  <a:pt x="10869" y="29369"/>
                </a:cubicBezTo>
                <a:cubicBezTo>
                  <a:pt x="7957" y="26804"/>
                  <a:pt x="4214" y="25279"/>
                  <a:pt x="332" y="25141"/>
                </a:cubicBezTo>
                <a:cubicBezTo>
                  <a:pt x="310" y="25133"/>
                  <a:pt x="288" y="25130"/>
                  <a:pt x="268" y="25130"/>
                </a:cubicBezTo>
                <a:cubicBezTo>
                  <a:pt x="98" y="25130"/>
                  <a:pt x="1" y="25364"/>
                  <a:pt x="124" y="25487"/>
                </a:cubicBezTo>
                <a:cubicBezTo>
                  <a:pt x="3244" y="28191"/>
                  <a:pt x="4422" y="32350"/>
                  <a:pt x="7264" y="35192"/>
                </a:cubicBezTo>
                <a:cubicBezTo>
                  <a:pt x="9968" y="37895"/>
                  <a:pt x="13988" y="37826"/>
                  <a:pt x="17107" y="39490"/>
                </a:cubicBezTo>
                <a:lnTo>
                  <a:pt x="17454" y="39698"/>
                </a:lnTo>
                <a:cubicBezTo>
                  <a:pt x="20504" y="41777"/>
                  <a:pt x="23207" y="44273"/>
                  <a:pt x="25426" y="47253"/>
                </a:cubicBezTo>
                <a:cubicBezTo>
                  <a:pt x="26465" y="48640"/>
                  <a:pt x="27297" y="50095"/>
                  <a:pt x="28129" y="51620"/>
                </a:cubicBezTo>
                <a:cubicBezTo>
                  <a:pt x="27297" y="50927"/>
                  <a:pt x="26465" y="50303"/>
                  <a:pt x="25495" y="49749"/>
                </a:cubicBezTo>
                <a:cubicBezTo>
                  <a:pt x="25495" y="49749"/>
                  <a:pt x="25495" y="49679"/>
                  <a:pt x="25426" y="49679"/>
                </a:cubicBezTo>
                <a:cubicBezTo>
                  <a:pt x="21952" y="46369"/>
                  <a:pt x="17204" y="40721"/>
                  <a:pt x="12146" y="40721"/>
                </a:cubicBezTo>
                <a:cubicBezTo>
                  <a:pt x="10743" y="40721"/>
                  <a:pt x="9317" y="41155"/>
                  <a:pt x="7888" y="42193"/>
                </a:cubicBezTo>
                <a:cubicBezTo>
                  <a:pt x="7868" y="42152"/>
                  <a:pt x="7841" y="42136"/>
                  <a:pt x="7816" y="42136"/>
                </a:cubicBezTo>
                <a:cubicBezTo>
                  <a:pt x="7755" y="42136"/>
                  <a:pt x="7700" y="42234"/>
                  <a:pt x="7749" y="42332"/>
                </a:cubicBezTo>
                <a:cubicBezTo>
                  <a:pt x="7680" y="42401"/>
                  <a:pt x="7611" y="42401"/>
                  <a:pt x="7541" y="42470"/>
                </a:cubicBezTo>
                <a:cubicBezTo>
                  <a:pt x="7308" y="42645"/>
                  <a:pt x="7467" y="42918"/>
                  <a:pt x="7647" y="42918"/>
                </a:cubicBezTo>
                <a:cubicBezTo>
                  <a:pt x="7681" y="42918"/>
                  <a:pt x="7716" y="42908"/>
                  <a:pt x="7749" y="42886"/>
                </a:cubicBezTo>
                <a:lnTo>
                  <a:pt x="8096" y="42609"/>
                </a:lnTo>
                <a:cubicBezTo>
                  <a:pt x="10383" y="45035"/>
                  <a:pt x="13018" y="47045"/>
                  <a:pt x="15860" y="48709"/>
                </a:cubicBezTo>
                <a:cubicBezTo>
                  <a:pt x="17523" y="49616"/>
                  <a:pt x="19249" y="49637"/>
                  <a:pt x="20980" y="49637"/>
                </a:cubicBezTo>
                <a:cubicBezTo>
                  <a:pt x="21062" y="49637"/>
                  <a:pt x="21145" y="49637"/>
                  <a:pt x="21227" y="49637"/>
                </a:cubicBezTo>
                <a:cubicBezTo>
                  <a:pt x="22588" y="49637"/>
                  <a:pt x="23950" y="49650"/>
                  <a:pt x="25287" y="50095"/>
                </a:cubicBezTo>
                <a:lnTo>
                  <a:pt x="25426" y="50095"/>
                </a:lnTo>
                <a:cubicBezTo>
                  <a:pt x="26535" y="50719"/>
                  <a:pt x="27574" y="51482"/>
                  <a:pt x="28545" y="52383"/>
                </a:cubicBezTo>
                <a:cubicBezTo>
                  <a:pt x="29377" y="54116"/>
                  <a:pt x="30209" y="55987"/>
                  <a:pt x="30902" y="57790"/>
                </a:cubicBezTo>
                <a:cubicBezTo>
                  <a:pt x="30926" y="57862"/>
                  <a:pt x="30984" y="57893"/>
                  <a:pt x="31046" y="57893"/>
                </a:cubicBezTo>
                <a:cubicBezTo>
                  <a:pt x="31162" y="57893"/>
                  <a:pt x="31293" y="57787"/>
                  <a:pt x="31248" y="57651"/>
                </a:cubicBezTo>
                <a:cubicBezTo>
                  <a:pt x="29446" y="52660"/>
                  <a:pt x="26951" y="47531"/>
                  <a:pt x="23207" y="43579"/>
                </a:cubicBezTo>
                <a:cubicBezTo>
                  <a:pt x="22861" y="42609"/>
                  <a:pt x="22653" y="41638"/>
                  <a:pt x="22445" y="40599"/>
                </a:cubicBezTo>
                <a:cubicBezTo>
                  <a:pt x="23693" y="38242"/>
                  <a:pt x="24594" y="35677"/>
                  <a:pt x="25218" y="33043"/>
                </a:cubicBezTo>
                <a:cubicBezTo>
                  <a:pt x="27228" y="36370"/>
                  <a:pt x="28822" y="39836"/>
                  <a:pt x="30070" y="43441"/>
                </a:cubicBezTo>
                <a:cubicBezTo>
                  <a:pt x="30070" y="43579"/>
                  <a:pt x="30139" y="43649"/>
                  <a:pt x="30209" y="43787"/>
                </a:cubicBezTo>
                <a:cubicBezTo>
                  <a:pt x="28406" y="42678"/>
                  <a:pt x="27089" y="40945"/>
                  <a:pt x="25356" y="39767"/>
                </a:cubicBezTo>
                <a:cubicBezTo>
                  <a:pt x="25336" y="39747"/>
                  <a:pt x="25310" y="39738"/>
                  <a:pt x="25283" y="39738"/>
                </a:cubicBezTo>
                <a:cubicBezTo>
                  <a:pt x="25218" y="39738"/>
                  <a:pt x="25148" y="39787"/>
                  <a:pt x="25148" y="39836"/>
                </a:cubicBezTo>
                <a:cubicBezTo>
                  <a:pt x="25110" y="39811"/>
                  <a:pt x="25067" y="39799"/>
                  <a:pt x="25024" y="39799"/>
                </a:cubicBezTo>
                <a:cubicBezTo>
                  <a:pt x="24832" y="39799"/>
                  <a:pt x="24632" y="40026"/>
                  <a:pt x="24802" y="40252"/>
                </a:cubicBezTo>
                <a:lnTo>
                  <a:pt x="24871" y="40252"/>
                </a:lnTo>
                <a:cubicBezTo>
                  <a:pt x="25010" y="40460"/>
                  <a:pt x="25148" y="40529"/>
                  <a:pt x="25356" y="40668"/>
                </a:cubicBezTo>
                <a:cubicBezTo>
                  <a:pt x="25356" y="40668"/>
                  <a:pt x="25426" y="40737"/>
                  <a:pt x="25426" y="40807"/>
                </a:cubicBezTo>
                <a:cubicBezTo>
                  <a:pt x="25460" y="40876"/>
                  <a:pt x="25547" y="40911"/>
                  <a:pt x="25625" y="40911"/>
                </a:cubicBezTo>
                <a:cubicBezTo>
                  <a:pt x="25703" y="40911"/>
                  <a:pt x="25772" y="40876"/>
                  <a:pt x="25772" y="40807"/>
                </a:cubicBezTo>
                <a:cubicBezTo>
                  <a:pt x="25911" y="40737"/>
                  <a:pt x="25911" y="40599"/>
                  <a:pt x="25841" y="40529"/>
                </a:cubicBezTo>
                <a:lnTo>
                  <a:pt x="25703" y="40460"/>
                </a:lnTo>
                <a:cubicBezTo>
                  <a:pt x="25634" y="40321"/>
                  <a:pt x="25564" y="40252"/>
                  <a:pt x="25495" y="40113"/>
                </a:cubicBezTo>
                <a:cubicBezTo>
                  <a:pt x="25484" y="40081"/>
                  <a:pt x="25488" y="40067"/>
                  <a:pt x="25504" y="40067"/>
                </a:cubicBezTo>
                <a:cubicBezTo>
                  <a:pt x="25585" y="40067"/>
                  <a:pt x="25980" y="40471"/>
                  <a:pt x="25980" y="40529"/>
                </a:cubicBezTo>
                <a:cubicBezTo>
                  <a:pt x="26535" y="40945"/>
                  <a:pt x="27020" y="41500"/>
                  <a:pt x="27574" y="41985"/>
                </a:cubicBezTo>
                <a:cubicBezTo>
                  <a:pt x="28337" y="42817"/>
                  <a:pt x="29307" y="43510"/>
                  <a:pt x="30278" y="44134"/>
                </a:cubicBezTo>
                <a:cubicBezTo>
                  <a:pt x="31318" y="48085"/>
                  <a:pt x="31664" y="52175"/>
                  <a:pt x="31387" y="56265"/>
                </a:cubicBezTo>
                <a:cubicBezTo>
                  <a:pt x="31387" y="56750"/>
                  <a:pt x="31318" y="57304"/>
                  <a:pt x="31318" y="57790"/>
                </a:cubicBezTo>
                <a:cubicBezTo>
                  <a:pt x="31318" y="57859"/>
                  <a:pt x="31318" y="57859"/>
                  <a:pt x="31318" y="57928"/>
                </a:cubicBezTo>
                <a:lnTo>
                  <a:pt x="31318" y="58344"/>
                </a:lnTo>
                <a:cubicBezTo>
                  <a:pt x="31318" y="58414"/>
                  <a:pt x="31318" y="58414"/>
                  <a:pt x="31318" y="58483"/>
                </a:cubicBezTo>
                <a:cubicBezTo>
                  <a:pt x="31110" y="65276"/>
                  <a:pt x="31734" y="72208"/>
                  <a:pt x="36378" y="77615"/>
                </a:cubicBezTo>
                <a:cubicBezTo>
                  <a:pt x="36437" y="77674"/>
                  <a:pt x="36507" y="77699"/>
                  <a:pt x="36572" y="77699"/>
                </a:cubicBezTo>
                <a:cubicBezTo>
                  <a:pt x="36738" y="77699"/>
                  <a:pt x="36873" y="77536"/>
                  <a:pt x="36724" y="77338"/>
                </a:cubicBezTo>
                <a:cubicBezTo>
                  <a:pt x="33397" y="73456"/>
                  <a:pt x="32357" y="68950"/>
                  <a:pt x="32011" y="64306"/>
                </a:cubicBezTo>
                <a:cubicBezTo>
                  <a:pt x="33120" y="63682"/>
                  <a:pt x="33328" y="62226"/>
                  <a:pt x="33744" y="61048"/>
                </a:cubicBezTo>
                <a:cubicBezTo>
                  <a:pt x="33764" y="61068"/>
                  <a:pt x="33790" y="61076"/>
                  <a:pt x="33819" y="61076"/>
                </a:cubicBezTo>
                <a:cubicBezTo>
                  <a:pt x="33888" y="61076"/>
                  <a:pt x="33972" y="61027"/>
                  <a:pt x="34021" y="60978"/>
                </a:cubicBezTo>
                <a:cubicBezTo>
                  <a:pt x="34160" y="60770"/>
                  <a:pt x="34160" y="60493"/>
                  <a:pt x="34021" y="60285"/>
                </a:cubicBezTo>
                <a:cubicBezTo>
                  <a:pt x="33986" y="60216"/>
                  <a:pt x="33917" y="60181"/>
                  <a:pt x="33848" y="60181"/>
                </a:cubicBezTo>
                <a:cubicBezTo>
                  <a:pt x="33778" y="60181"/>
                  <a:pt x="33709" y="60216"/>
                  <a:pt x="33674" y="60285"/>
                </a:cubicBezTo>
                <a:cubicBezTo>
                  <a:pt x="33397" y="60909"/>
                  <a:pt x="33189" y="61533"/>
                  <a:pt x="32981" y="62226"/>
                </a:cubicBezTo>
                <a:cubicBezTo>
                  <a:pt x="32843" y="62850"/>
                  <a:pt x="32496" y="63474"/>
                  <a:pt x="32011" y="63959"/>
                </a:cubicBezTo>
                <a:cubicBezTo>
                  <a:pt x="31872" y="62226"/>
                  <a:pt x="31872" y="60493"/>
                  <a:pt x="31872" y="58622"/>
                </a:cubicBezTo>
                <a:lnTo>
                  <a:pt x="31872" y="58622"/>
                </a:lnTo>
                <a:cubicBezTo>
                  <a:pt x="31892" y="58642"/>
                  <a:pt x="31919" y="58650"/>
                  <a:pt x="31946" y="58650"/>
                </a:cubicBezTo>
                <a:cubicBezTo>
                  <a:pt x="32011" y="58650"/>
                  <a:pt x="32080" y="58601"/>
                  <a:pt x="32080" y="58552"/>
                </a:cubicBezTo>
                <a:cubicBezTo>
                  <a:pt x="33744" y="56265"/>
                  <a:pt x="34784" y="53561"/>
                  <a:pt x="35199" y="50789"/>
                </a:cubicBezTo>
                <a:cubicBezTo>
                  <a:pt x="35407" y="50650"/>
                  <a:pt x="35546" y="50511"/>
                  <a:pt x="35615" y="50303"/>
                </a:cubicBezTo>
                <a:cubicBezTo>
                  <a:pt x="36170" y="49471"/>
                  <a:pt x="36724" y="48640"/>
                  <a:pt x="37348" y="47877"/>
                </a:cubicBezTo>
                <a:cubicBezTo>
                  <a:pt x="37834" y="47253"/>
                  <a:pt x="38319" y="46560"/>
                  <a:pt x="38804" y="45936"/>
                </a:cubicBezTo>
                <a:lnTo>
                  <a:pt x="38804" y="46214"/>
                </a:lnTo>
                <a:cubicBezTo>
                  <a:pt x="38804" y="46254"/>
                  <a:pt x="38896" y="46294"/>
                  <a:pt x="38975" y="46294"/>
                </a:cubicBezTo>
                <a:cubicBezTo>
                  <a:pt x="39032" y="46294"/>
                  <a:pt x="39081" y="46272"/>
                  <a:pt x="39081" y="46214"/>
                </a:cubicBezTo>
                <a:cubicBezTo>
                  <a:pt x="39151" y="45936"/>
                  <a:pt x="39151" y="45728"/>
                  <a:pt x="39081" y="45451"/>
                </a:cubicBezTo>
                <a:cubicBezTo>
                  <a:pt x="39081" y="45451"/>
                  <a:pt x="39151" y="45382"/>
                  <a:pt x="39220" y="45312"/>
                </a:cubicBezTo>
                <a:cubicBezTo>
                  <a:pt x="39289" y="45243"/>
                  <a:pt x="39289" y="45174"/>
                  <a:pt x="39220" y="45104"/>
                </a:cubicBezTo>
                <a:lnTo>
                  <a:pt x="39012" y="44966"/>
                </a:lnTo>
                <a:cubicBezTo>
                  <a:pt x="38943" y="44966"/>
                  <a:pt x="38804" y="44966"/>
                  <a:pt x="38804" y="45104"/>
                </a:cubicBezTo>
                <a:cubicBezTo>
                  <a:pt x="38735" y="45243"/>
                  <a:pt x="38735" y="45451"/>
                  <a:pt x="38804" y="45590"/>
                </a:cubicBezTo>
                <a:cubicBezTo>
                  <a:pt x="38596" y="45798"/>
                  <a:pt x="38388" y="45936"/>
                  <a:pt x="38319" y="46075"/>
                </a:cubicBezTo>
                <a:cubicBezTo>
                  <a:pt x="37834" y="46699"/>
                  <a:pt x="37348" y="47392"/>
                  <a:pt x="36863" y="48016"/>
                </a:cubicBezTo>
                <a:cubicBezTo>
                  <a:pt x="36516" y="48570"/>
                  <a:pt x="36101" y="48986"/>
                  <a:pt x="35754" y="49471"/>
                </a:cubicBezTo>
                <a:cubicBezTo>
                  <a:pt x="35685" y="49541"/>
                  <a:pt x="35477" y="49887"/>
                  <a:pt x="35338" y="50165"/>
                </a:cubicBezTo>
                <a:cubicBezTo>
                  <a:pt x="35338" y="49818"/>
                  <a:pt x="35407" y="49541"/>
                  <a:pt x="35477" y="49264"/>
                </a:cubicBezTo>
                <a:cubicBezTo>
                  <a:pt x="35546" y="49194"/>
                  <a:pt x="35615" y="49125"/>
                  <a:pt x="35546" y="49056"/>
                </a:cubicBezTo>
                <a:lnTo>
                  <a:pt x="35546" y="48986"/>
                </a:lnTo>
                <a:cubicBezTo>
                  <a:pt x="35685" y="47946"/>
                  <a:pt x="35823" y="46976"/>
                  <a:pt x="35962" y="46006"/>
                </a:cubicBezTo>
                <a:cubicBezTo>
                  <a:pt x="36031" y="46006"/>
                  <a:pt x="36031" y="45936"/>
                  <a:pt x="36031" y="45867"/>
                </a:cubicBezTo>
                <a:lnTo>
                  <a:pt x="36031" y="45798"/>
                </a:lnTo>
                <a:lnTo>
                  <a:pt x="36170" y="44758"/>
                </a:lnTo>
                <a:cubicBezTo>
                  <a:pt x="37903" y="43995"/>
                  <a:pt x="38735" y="42193"/>
                  <a:pt x="39497" y="40599"/>
                </a:cubicBezTo>
                <a:cubicBezTo>
                  <a:pt x="39566" y="40599"/>
                  <a:pt x="39636" y="40599"/>
                  <a:pt x="39636" y="40529"/>
                </a:cubicBezTo>
                <a:lnTo>
                  <a:pt x="39705" y="40460"/>
                </a:lnTo>
                <a:lnTo>
                  <a:pt x="39844" y="40460"/>
                </a:lnTo>
                <a:cubicBezTo>
                  <a:pt x="40052" y="40460"/>
                  <a:pt x="40190" y="40391"/>
                  <a:pt x="40398" y="40321"/>
                </a:cubicBezTo>
                <a:cubicBezTo>
                  <a:pt x="40953" y="39975"/>
                  <a:pt x="41091" y="39212"/>
                  <a:pt x="40814" y="38658"/>
                </a:cubicBezTo>
                <a:cubicBezTo>
                  <a:pt x="40595" y="38438"/>
                  <a:pt x="40292" y="38302"/>
                  <a:pt x="39994" y="38302"/>
                </a:cubicBezTo>
                <a:cubicBezTo>
                  <a:pt x="39821" y="38302"/>
                  <a:pt x="39650" y="38348"/>
                  <a:pt x="39497" y="38450"/>
                </a:cubicBezTo>
                <a:cubicBezTo>
                  <a:pt x="39151" y="38658"/>
                  <a:pt x="39012" y="39004"/>
                  <a:pt x="39081" y="39351"/>
                </a:cubicBezTo>
                <a:cubicBezTo>
                  <a:pt x="39081" y="39351"/>
                  <a:pt x="39012" y="39420"/>
                  <a:pt x="39012" y="39490"/>
                </a:cubicBezTo>
                <a:cubicBezTo>
                  <a:pt x="38943" y="39767"/>
                  <a:pt x="39012" y="39975"/>
                  <a:pt x="39220" y="40183"/>
                </a:cubicBezTo>
                <a:cubicBezTo>
                  <a:pt x="38527" y="41846"/>
                  <a:pt x="37695" y="43649"/>
                  <a:pt x="36101" y="44481"/>
                </a:cubicBezTo>
                <a:cubicBezTo>
                  <a:pt x="36239" y="43857"/>
                  <a:pt x="36309" y="43233"/>
                  <a:pt x="36447" y="42609"/>
                </a:cubicBezTo>
                <a:cubicBezTo>
                  <a:pt x="37071" y="42470"/>
                  <a:pt x="37418" y="41846"/>
                  <a:pt x="37626" y="41223"/>
                </a:cubicBezTo>
                <a:cubicBezTo>
                  <a:pt x="37660" y="41292"/>
                  <a:pt x="37712" y="41327"/>
                  <a:pt x="37764" y="41327"/>
                </a:cubicBezTo>
                <a:cubicBezTo>
                  <a:pt x="37816" y="41327"/>
                  <a:pt x="37868" y="41292"/>
                  <a:pt x="37903" y="41223"/>
                </a:cubicBezTo>
                <a:cubicBezTo>
                  <a:pt x="38041" y="40876"/>
                  <a:pt x="37972" y="40460"/>
                  <a:pt x="37764" y="40113"/>
                </a:cubicBezTo>
                <a:cubicBezTo>
                  <a:pt x="37703" y="39992"/>
                  <a:pt x="37603" y="39937"/>
                  <a:pt x="37503" y="39937"/>
                </a:cubicBezTo>
                <a:cubicBezTo>
                  <a:pt x="37375" y="39937"/>
                  <a:pt x="37249" y="40027"/>
                  <a:pt x="37210" y="40183"/>
                </a:cubicBezTo>
                <a:cubicBezTo>
                  <a:pt x="37140" y="40321"/>
                  <a:pt x="37140" y="40529"/>
                  <a:pt x="37140" y="40668"/>
                </a:cubicBezTo>
                <a:cubicBezTo>
                  <a:pt x="37140" y="40737"/>
                  <a:pt x="37140" y="40807"/>
                  <a:pt x="37140" y="40807"/>
                </a:cubicBezTo>
                <a:cubicBezTo>
                  <a:pt x="37002" y="41223"/>
                  <a:pt x="36794" y="41638"/>
                  <a:pt x="36516" y="41985"/>
                </a:cubicBezTo>
                <a:cubicBezTo>
                  <a:pt x="36863" y="40252"/>
                  <a:pt x="37418" y="38588"/>
                  <a:pt x="38180" y="36994"/>
                </a:cubicBezTo>
                <a:cubicBezTo>
                  <a:pt x="38249" y="37063"/>
                  <a:pt x="38249" y="37133"/>
                  <a:pt x="38319" y="37133"/>
                </a:cubicBezTo>
                <a:cubicBezTo>
                  <a:pt x="38482" y="37264"/>
                  <a:pt x="38677" y="37333"/>
                  <a:pt x="38873" y="37333"/>
                </a:cubicBezTo>
                <a:cubicBezTo>
                  <a:pt x="39093" y="37333"/>
                  <a:pt x="39314" y="37246"/>
                  <a:pt x="39497" y="37063"/>
                </a:cubicBezTo>
                <a:cubicBezTo>
                  <a:pt x="40052" y="36648"/>
                  <a:pt x="40052" y="35746"/>
                  <a:pt x="39497" y="35331"/>
                </a:cubicBezTo>
                <a:cubicBezTo>
                  <a:pt x="39186" y="35064"/>
                  <a:pt x="38847" y="34940"/>
                  <a:pt x="38497" y="34940"/>
                </a:cubicBezTo>
                <a:cubicBezTo>
                  <a:pt x="38301" y="34940"/>
                  <a:pt x="38102" y="34979"/>
                  <a:pt x="37903" y="35053"/>
                </a:cubicBezTo>
                <a:cubicBezTo>
                  <a:pt x="37279" y="35400"/>
                  <a:pt x="37210" y="36232"/>
                  <a:pt x="37834" y="36648"/>
                </a:cubicBezTo>
                <a:lnTo>
                  <a:pt x="37903" y="36648"/>
                </a:lnTo>
                <a:cubicBezTo>
                  <a:pt x="37002" y="38450"/>
                  <a:pt x="36378" y="40391"/>
                  <a:pt x="36031" y="42401"/>
                </a:cubicBezTo>
                <a:cubicBezTo>
                  <a:pt x="35823" y="43233"/>
                  <a:pt x="35685" y="44134"/>
                  <a:pt x="35615" y="44966"/>
                </a:cubicBezTo>
                <a:cubicBezTo>
                  <a:pt x="35061" y="43649"/>
                  <a:pt x="34298" y="42401"/>
                  <a:pt x="33744" y="41153"/>
                </a:cubicBezTo>
                <a:cubicBezTo>
                  <a:pt x="33744" y="41084"/>
                  <a:pt x="33744" y="41084"/>
                  <a:pt x="33744" y="41015"/>
                </a:cubicBezTo>
                <a:cubicBezTo>
                  <a:pt x="33744" y="40876"/>
                  <a:pt x="33674" y="40737"/>
                  <a:pt x="33605" y="40599"/>
                </a:cubicBezTo>
                <a:cubicBezTo>
                  <a:pt x="34160" y="40044"/>
                  <a:pt x="34229" y="39212"/>
                  <a:pt x="33813" y="38588"/>
                </a:cubicBezTo>
                <a:cubicBezTo>
                  <a:pt x="33605" y="38450"/>
                  <a:pt x="33362" y="38381"/>
                  <a:pt x="33120" y="38381"/>
                </a:cubicBezTo>
                <a:cubicBezTo>
                  <a:pt x="32877" y="38381"/>
                  <a:pt x="32635" y="38450"/>
                  <a:pt x="32427" y="38588"/>
                </a:cubicBezTo>
                <a:cubicBezTo>
                  <a:pt x="32149" y="38796"/>
                  <a:pt x="32011" y="39143"/>
                  <a:pt x="32149" y="39490"/>
                </a:cubicBezTo>
                <a:cubicBezTo>
                  <a:pt x="32080" y="39490"/>
                  <a:pt x="31941" y="39559"/>
                  <a:pt x="32011" y="39628"/>
                </a:cubicBezTo>
                <a:cubicBezTo>
                  <a:pt x="32142" y="40217"/>
                  <a:pt x="32580" y="40743"/>
                  <a:pt x="33095" y="40743"/>
                </a:cubicBezTo>
                <a:cubicBezTo>
                  <a:pt x="33126" y="40743"/>
                  <a:pt x="33158" y="40741"/>
                  <a:pt x="33189" y="40737"/>
                </a:cubicBezTo>
                <a:cubicBezTo>
                  <a:pt x="33813" y="42401"/>
                  <a:pt x="34645" y="43995"/>
                  <a:pt x="35477" y="45520"/>
                </a:cubicBezTo>
                <a:lnTo>
                  <a:pt x="35407" y="46075"/>
                </a:lnTo>
                <a:lnTo>
                  <a:pt x="35061" y="48224"/>
                </a:lnTo>
                <a:cubicBezTo>
                  <a:pt x="35061" y="48154"/>
                  <a:pt x="34991" y="48016"/>
                  <a:pt x="34991" y="47877"/>
                </a:cubicBezTo>
                <a:cubicBezTo>
                  <a:pt x="34957" y="47808"/>
                  <a:pt x="34887" y="47773"/>
                  <a:pt x="34818" y="47773"/>
                </a:cubicBezTo>
                <a:cubicBezTo>
                  <a:pt x="34749" y="47773"/>
                  <a:pt x="34680" y="47808"/>
                  <a:pt x="34645" y="47877"/>
                </a:cubicBezTo>
                <a:cubicBezTo>
                  <a:pt x="34506" y="47739"/>
                  <a:pt x="34437" y="47600"/>
                  <a:pt x="34298" y="47461"/>
                </a:cubicBezTo>
                <a:cubicBezTo>
                  <a:pt x="34021" y="47045"/>
                  <a:pt x="33744" y="46629"/>
                  <a:pt x="33536" y="46214"/>
                </a:cubicBezTo>
                <a:lnTo>
                  <a:pt x="33605" y="46214"/>
                </a:lnTo>
                <a:cubicBezTo>
                  <a:pt x="33674" y="46214"/>
                  <a:pt x="33744" y="46144"/>
                  <a:pt x="33674" y="46075"/>
                </a:cubicBezTo>
                <a:cubicBezTo>
                  <a:pt x="33674" y="45936"/>
                  <a:pt x="33605" y="45659"/>
                  <a:pt x="33536" y="45590"/>
                </a:cubicBezTo>
                <a:cubicBezTo>
                  <a:pt x="34090" y="45243"/>
                  <a:pt x="34160" y="44550"/>
                  <a:pt x="33813" y="44134"/>
                </a:cubicBezTo>
                <a:cubicBezTo>
                  <a:pt x="33585" y="43792"/>
                  <a:pt x="33216" y="43543"/>
                  <a:pt x="32822" y="43543"/>
                </a:cubicBezTo>
                <a:cubicBezTo>
                  <a:pt x="32737" y="43543"/>
                  <a:pt x="32651" y="43555"/>
                  <a:pt x="32565" y="43579"/>
                </a:cubicBezTo>
                <a:cubicBezTo>
                  <a:pt x="32288" y="43649"/>
                  <a:pt x="32149" y="43787"/>
                  <a:pt x="32080" y="44065"/>
                </a:cubicBezTo>
                <a:cubicBezTo>
                  <a:pt x="32011" y="44342"/>
                  <a:pt x="32080" y="44689"/>
                  <a:pt x="32288" y="44966"/>
                </a:cubicBezTo>
                <a:cubicBezTo>
                  <a:pt x="32288" y="45035"/>
                  <a:pt x="32323" y="45070"/>
                  <a:pt x="32366" y="45070"/>
                </a:cubicBezTo>
                <a:cubicBezTo>
                  <a:pt x="32409" y="45070"/>
                  <a:pt x="32461" y="45035"/>
                  <a:pt x="32496" y="44966"/>
                </a:cubicBezTo>
                <a:cubicBezTo>
                  <a:pt x="32496" y="44758"/>
                  <a:pt x="32496" y="44550"/>
                  <a:pt x="32565" y="44411"/>
                </a:cubicBezTo>
                <a:lnTo>
                  <a:pt x="32635" y="44203"/>
                </a:lnTo>
                <a:lnTo>
                  <a:pt x="32912" y="44203"/>
                </a:lnTo>
                <a:cubicBezTo>
                  <a:pt x="33051" y="44203"/>
                  <a:pt x="33189" y="44273"/>
                  <a:pt x="33259" y="44411"/>
                </a:cubicBezTo>
                <a:cubicBezTo>
                  <a:pt x="33466" y="44550"/>
                  <a:pt x="33536" y="44758"/>
                  <a:pt x="33397" y="44966"/>
                </a:cubicBezTo>
                <a:cubicBezTo>
                  <a:pt x="33337" y="45085"/>
                  <a:pt x="33174" y="45257"/>
                  <a:pt x="33041" y="45257"/>
                </a:cubicBezTo>
                <a:cubicBezTo>
                  <a:pt x="33020" y="45257"/>
                  <a:pt x="33000" y="45253"/>
                  <a:pt x="32981" y="45243"/>
                </a:cubicBezTo>
                <a:cubicBezTo>
                  <a:pt x="32843" y="45243"/>
                  <a:pt x="32773" y="44896"/>
                  <a:pt x="32773" y="44758"/>
                </a:cubicBezTo>
                <a:cubicBezTo>
                  <a:pt x="32739" y="44723"/>
                  <a:pt x="32687" y="44706"/>
                  <a:pt x="32643" y="44706"/>
                </a:cubicBezTo>
                <a:cubicBezTo>
                  <a:pt x="32600" y="44706"/>
                  <a:pt x="32565" y="44723"/>
                  <a:pt x="32565" y="44758"/>
                </a:cubicBezTo>
                <a:cubicBezTo>
                  <a:pt x="32427" y="45035"/>
                  <a:pt x="32496" y="45312"/>
                  <a:pt x="32635" y="45590"/>
                </a:cubicBezTo>
                <a:cubicBezTo>
                  <a:pt x="32773" y="45728"/>
                  <a:pt x="32981" y="45798"/>
                  <a:pt x="33189" y="45798"/>
                </a:cubicBezTo>
                <a:cubicBezTo>
                  <a:pt x="32912" y="46144"/>
                  <a:pt x="33259" y="46560"/>
                  <a:pt x="33466" y="46907"/>
                </a:cubicBezTo>
                <a:cubicBezTo>
                  <a:pt x="33952" y="47669"/>
                  <a:pt x="34506" y="48432"/>
                  <a:pt x="35130" y="49125"/>
                </a:cubicBezTo>
                <a:cubicBezTo>
                  <a:pt x="34991" y="50095"/>
                  <a:pt x="34784" y="50996"/>
                  <a:pt x="34576" y="51967"/>
                </a:cubicBezTo>
                <a:cubicBezTo>
                  <a:pt x="34368" y="53007"/>
                  <a:pt x="34021" y="54047"/>
                  <a:pt x="33605" y="55017"/>
                </a:cubicBezTo>
                <a:cubicBezTo>
                  <a:pt x="33259" y="55918"/>
                  <a:pt x="32080" y="56958"/>
                  <a:pt x="32011" y="57928"/>
                </a:cubicBezTo>
                <a:cubicBezTo>
                  <a:pt x="32011" y="57928"/>
                  <a:pt x="31941" y="57859"/>
                  <a:pt x="31941" y="57790"/>
                </a:cubicBezTo>
                <a:cubicBezTo>
                  <a:pt x="31941" y="57790"/>
                  <a:pt x="31872" y="57720"/>
                  <a:pt x="31872" y="57720"/>
                </a:cubicBezTo>
                <a:cubicBezTo>
                  <a:pt x="31872" y="56057"/>
                  <a:pt x="31941" y="54462"/>
                  <a:pt x="31941" y="52799"/>
                </a:cubicBezTo>
                <a:cubicBezTo>
                  <a:pt x="31941" y="49887"/>
                  <a:pt x="31456" y="46976"/>
                  <a:pt x="30624" y="44134"/>
                </a:cubicBezTo>
                <a:cubicBezTo>
                  <a:pt x="30694" y="44065"/>
                  <a:pt x="30694" y="43995"/>
                  <a:pt x="30555" y="43926"/>
                </a:cubicBezTo>
                <a:cubicBezTo>
                  <a:pt x="30209" y="42817"/>
                  <a:pt x="29862" y="41708"/>
                  <a:pt x="29377" y="40599"/>
                </a:cubicBezTo>
                <a:cubicBezTo>
                  <a:pt x="29238" y="39836"/>
                  <a:pt x="29238" y="39004"/>
                  <a:pt x="29307" y="38242"/>
                </a:cubicBezTo>
                <a:lnTo>
                  <a:pt x="29307" y="38242"/>
                </a:lnTo>
                <a:cubicBezTo>
                  <a:pt x="29342" y="38277"/>
                  <a:pt x="29377" y="38294"/>
                  <a:pt x="29411" y="38294"/>
                </a:cubicBezTo>
                <a:cubicBezTo>
                  <a:pt x="29446" y="38294"/>
                  <a:pt x="29481" y="38277"/>
                  <a:pt x="29515" y="38242"/>
                </a:cubicBezTo>
                <a:cubicBezTo>
                  <a:pt x="30139" y="35677"/>
                  <a:pt x="32635" y="34429"/>
                  <a:pt x="34714" y="32974"/>
                </a:cubicBezTo>
                <a:cubicBezTo>
                  <a:pt x="36378" y="31726"/>
                  <a:pt x="37556" y="29993"/>
                  <a:pt x="38180" y="27983"/>
                </a:cubicBezTo>
                <a:cubicBezTo>
                  <a:pt x="39428" y="24378"/>
                  <a:pt x="38735" y="20150"/>
                  <a:pt x="35823" y="17654"/>
                </a:cubicBezTo>
                <a:cubicBezTo>
                  <a:pt x="35823" y="17585"/>
                  <a:pt x="35823" y="17516"/>
                  <a:pt x="35823" y="17516"/>
                </a:cubicBezTo>
                <a:cubicBezTo>
                  <a:pt x="35754" y="17377"/>
                  <a:pt x="35615" y="17377"/>
                  <a:pt x="35546" y="17377"/>
                </a:cubicBezTo>
                <a:cubicBezTo>
                  <a:pt x="35407" y="17308"/>
                  <a:pt x="35269" y="17169"/>
                  <a:pt x="35130" y="17100"/>
                </a:cubicBezTo>
                <a:cubicBezTo>
                  <a:pt x="35091" y="17061"/>
                  <a:pt x="35042" y="17044"/>
                  <a:pt x="34992" y="17044"/>
                </a:cubicBezTo>
                <a:cubicBezTo>
                  <a:pt x="34864" y="17044"/>
                  <a:pt x="34734" y="17158"/>
                  <a:pt x="34784" y="17308"/>
                </a:cubicBezTo>
                <a:cubicBezTo>
                  <a:pt x="34922" y="20982"/>
                  <a:pt x="31803" y="24725"/>
                  <a:pt x="30209" y="27913"/>
                </a:cubicBezTo>
                <a:cubicBezTo>
                  <a:pt x="29099" y="30062"/>
                  <a:pt x="28060" y="32835"/>
                  <a:pt x="29515" y="34984"/>
                </a:cubicBezTo>
                <a:cubicBezTo>
                  <a:pt x="29515" y="35053"/>
                  <a:pt x="29515" y="35123"/>
                  <a:pt x="29515" y="35261"/>
                </a:cubicBezTo>
                <a:cubicBezTo>
                  <a:pt x="29515" y="35310"/>
                  <a:pt x="29550" y="35359"/>
                  <a:pt x="29595" y="35359"/>
                </a:cubicBezTo>
                <a:cubicBezTo>
                  <a:pt x="29613" y="35359"/>
                  <a:pt x="29634" y="35351"/>
                  <a:pt x="29654" y="35331"/>
                </a:cubicBezTo>
                <a:lnTo>
                  <a:pt x="29654" y="35331"/>
                </a:lnTo>
                <a:cubicBezTo>
                  <a:pt x="29099" y="36717"/>
                  <a:pt x="28891" y="38242"/>
                  <a:pt x="28961" y="39767"/>
                </a:cubicBezTo>
                <a:cubicBezTo>
                  <a:pt x="28406" y="38519"/>
                  <a:pt x="27852" y="37341"/>
                  <a:pt x="27228" y="36162"/>
                </a:cubicBezTo>
                <a:lnTo>
                  <a:pt x="27228" y="36093"/>
                </a:lnTo>
                <a:cubicBezTo>
                  <a:pt x="27505" y="34152"/>
                  <a:pt x="26396" y="32488"/>
                  <a:pt x="25772" y="30755"/>
                </a:cubicBezTo>
                <a:lnTo>
                  <a:pt x="25980" y="30132"/>
                </a:lnTo>
                <a:cubicBezTo>
                  <a:pt x="26951" y="27220"/>
                  <a:pt x="28545" y="23824"/>
                  <a:pt x="27574" y="20704"/>
                </a:cubicBezTo>
                <a:cubicBezTo>
                  <a:pt x="27574" y="20603"/>
                  <a:pt x="27463" y="20538"/>
                  <a:pt x="27349" y="20538"/>
                </a:cubicBezTo>
                <a:cubicBezTo>
                  <a:pt x="27307" y="20538"/>
                  <a:pt x="27265" y="20547"/>
                  <a:pt x="27228" y="20566"/>
                </a:cubicBezTo>
                <a:cubicBezTo>
                  <a:pt x="25703" y="21605"/>
                  <a:pt x="24386" y="22784"/>
                  <a:pt x="23277" y="24240"/>
                </a:cubicBezTo>
                <a:cubicBezTo>
                  <a:pt x="22999" y="23477"/>
                  <a:pt x="22653" y="22576"/>
                  <a:pt x="22376" y="21744"/>
                </a:cubicBezTo>
                <a:cubicBezTo>
                  <a:pt x="22445" y="21744"/>
                  <a:pt x="22445" y="21536"/>
                  <a:pt x="22376" y="21536"/>
                </a:cubicBezTo>
                <a:lnTo>
                  <a:pt x="22168" y="21397"/>
                </a:lnTo>
                <a:lnTo>
                  <a:pt x="22098" y="21120"/>
                </a:lnTo>
                <a:cubicBezTo>
                  <a:pt x="22653" y="16753"/>
                  <a:pt x="24178" y="12455"/>
                  <a:pt x="22583" y="8088"/>
                </a:cubicBezTo>
                <a:cubicBezTo>
                  <a:pt x="21544" y="5316"/>
                  <a:pt x="19533" y="1850"/>
                  <a:pt x="16483" y="741"/>
                </a:cubicBezTo>
                <a:cubicBezTo>
                  <a:pt x="16345" y="533"/>
                  <a:pt x="16137" y="255"/>
                  <a:pt x="15929" y="47"/>
                </a:cubicBezTo>
                <a:cubicBezTo>
                  <a:pt x="15896" y="14"/>
                  <a:pt x="15862" y="1"/>
                  <a:pt x="15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rot="10800000">
            <a:off x="1819621" y="-1278251"/>
            <a:ext cx="1548105" cy="3666751"/>
          </a:xfrm>
          <a:custGeom>
            <a:avLst/>
            <a:gdLst/>
            <a:ahLst/>
            <a:cxnLst/>
            <a:rect l="l" t="t" r="r" b="b"/>
            <a:pathLst>
              <a:path w="49959" h="118330" extrusionOk="0">
                <a:moveTo>
                  <a:pt x="28091" y="2280"/>
                </a:moveTo>
                <a:cubicBezTo>
                  <a:pt x="28375" y="2280"/>
                  <a:pt x="28054" y="3887"/>
                  <a:pt x="28054" y="4020"/>
                </a:cubicBezTo>
                <a:cubicBezTo>
                  <a:pt x="27777" y="4783"/>
                  <a:pt x="27500" y="5476"/>
                  <a:pt x="27084" y="6100"/>
                </a:cubicBezTo>
                <a:cubicBezTo>
                  <a:pt x="26460" y="7001"/>
                  <a:pt x="25698" y="7764"/>
                  <a:pt x="24796" y="8318"/>
                </a:cubicBezTo>
                <a:cubicBezTo>
                  <a:pt x="25767" y="7556"/>
                  <a:pt x="26599" y="6585"/>
                  <a:pt x="27292" y="5476"/>
                </a:cubicBezTo>
                <a:cubicBezTo>
                  <a:pt x="27638" y="4922"/>
                  <a:pt x="27777" y="4298"/>
                  <a:pt x="27846" y="3674"/>
                </a:cubicBezTo>
                <a:cubicBezTo>
                  <a:pt x="27916" y="3258"/>
                  <a:pt x="27985" y="2773"/>
                  <a:pt x="28054" y="2357"/>
                </a:cubicBezTo>
                <a:lnTo>
                  <a:pt x="28054" y="2288"/>
                </a:lnTo>
                <a:cubicBezTo>
                  <a:pt x="28068" y="2282"/>
                  <a:pt x="28080" y="2280"/>
                  <a:pt x="28091" y="2280"/>
                </a:cubicBezTo>
                <a:close/>
                <a:moveTo>
                  <a:pt x="20393" y="814"/>
                </a:moveTo>
                <a:cubicBezTo>
                  <a:pt x="20550" y="814"/>
                  <a:pt x="20790" y="1056"/>
                  <a:pt x="21192" y="1525"/>
                </a:cubicBezTo>
                <a:cubicBezTo>
                  <a:pt x="22786" y="3674"/>
                  <a:pt x="22994" y="5961"/>
                  <a:pt x="22717" y="8457"/>
                </a:cubicBezTo>
                <a:cubicBezTo>
                  <a:pt x="22578" y="8110"/>
                  <a:pt x="22370" y="7833"/>
                  <a:pt x="22162" y="7556"/>
                </a:cubicBezTo>
                <a:cubicBezTo>
                  <a:pt x="22125" y="7537"/>
                  <a:pt x="22088" y="7529"/>
                  <a:pt x="22054" y="7529"/>
                </a:cubicBezTo>
                <a:cubicBezTo>
                  <a:pt x="21959" y="7529"/>
                  <a:pt x="21885" y="7593"/>
                  <a:pt x="21885" y="7694"/>
                </a:cubicBezTo>
                <a:cubicBezTo>
                  <a:pt x="21885" y="7764"/>
                  <a:pt x="21885" y="7833"/>
                  <a:pt x="21885" y="7902"/>
                </a:cubicBezTo>
                <a:cubicBezTo>
                  <a:pt x="21538" y="7001"/>
                  <a:pt x="21053" y="6169"/>
                  <a:pt x="20429" y="5476"/>
                </a:cubicBezTo>
                <a:cubicBezTo>
                  <a:pt x="20152" y="4783"/>
                  <a:pt x="20013" y="4090"/>
                  <a:pt x="19944" y="3397"/>
                </a:cubicBezTo>
                <a:cubicBezTo>
                  <a:pt x="19944" y="2773"/>
                  <a:pt x="19944" y="2218"/>
                  <a:pt x="20083" y="1664"/>
                </a:cubicBezTo>
                <a:cubicBezTo>
                  <a:pt x="20154" y="1091"/>
                  <a:pt x="20226" y="814"/>
                  <a:pt x="20393" y="814"/>
                </a:cubicBezTo>
                <a:close/>
                <a:moveTo>
                  <a:pt x="27422" y="1160"/>
                </a:moveTo>
                <a:cubicBezTo>
                  <a:pt x="28030" y="1160"/>
                  <a:pt x="27500" y="2470"/>
                  <a:pt x="27500" y="2773"/>
                </a:cubicBezTo>
                <a:cubicBezTo>
                  <a:pt x="27361" y="4159"/>
                  <a:pt x="26876" y="5476"/>
                  <a:pt x="26044" y="6516"/>
                </a:cubicBezTo>
                <a:cubicBezTo>
                  <a:pt x="25490" y="7070"/>
                  <a:pt x="24935" y="7694"/>
                  <a:pt x="24311" y="8180"/>
                </a:cubicBezTo>
                <a:lnTo>
                  <a:pt x="23687" y="8734"/>
                </a:lnTo>
                <a:cubicBezTo>
                  <a:pt x="24519" y="7417"/>
                  <a:pt x="25074" y="6031"/>
                  <a:pt x="25351" y="4644"/>
                </a:cubicBezTo>
                <a:lnTo>
                  <a:pt x="25351" y="4575"/>
                </a:lnTo>
                <a:cubicBezTo>
                  <a:pt x="25420" y="4090"/>
                  <a:pt x="25420" y="3674"/>
                  <a:pt x="25351" y="3189"/>
                </a:cubicBezTo>
                <a:cubicBezTo>
                  <a:pt x="25698" y="2357"/>
                  <a:pt x="26321" y="1664"/>
                  <a:pt x="27084" y="1248"/>
                </a:cubicBezTo>
                <a:cubicBezTo>
                  <a:pt x="27223" y="1187"/>
                  <a:pt x="27334" y="1160"/>
                  <a:pt x="27422" y="1160"/>
                </a:cubicBezTo>
                <a:close/>
                <a:moveTo>
                  <a:pt x="30966" y="4020"/>
                </a:moveTo>
                <a:cubicBezTo>
                  <a:pt x="31520" y="4020"/>
                  <a:pt x="31312" y="4159"/>
                  <a:pt x="31104" y="4575"/>
                </a:cubicBezTo>
                <a:cubicBezTo>
                  <a:pt x="30827" y="4922"/>
                  <a:pt x="30550" y="5476"/>
                  <a:pt x="30273" y="5892"/>
                </a:cubicBezTo>
                <a:cubicBezTo>
                  <a:pt x="29094" y="7625"/>
                  <a:pt x="26945" y="8249"/>
                  <a:pt x="25074" y="9011"/>
                </a:cubicBezTo>
                <a:cubicBezTo>
                  <a:pt x="25004" y="8873"/>
                  <a:pt x="24866" y="8873"/>
                  <a:pt x="24796" y="8873"/>
                </a:cubicBezTo>
                <a:cubicBezTo>
                  <a:pt x="24796" y="8873"/>
                  <a:pt x="24796" y="8803"/>
                  <a:pt x="24796" y="8803"/>
                </a:cubicBezTo>
                <a:cubicBezTo>
                  <a:pt x="26321" y="7902"/>
                  <a:pt x="27500" y="6447"/>
                  <a:pt x="28124" y="4783"/>
                </a:cubicBezTo>
                <a:cubicBezTo>
                  <a:pt x="28717" y="4297"/>
                  <a:pt x="29521" y="4022"/>
                  <a:pt x="30306" y="4022"/>
                </a:cubicBezTo>
                <a:cubicBezTo>
                  <a:pt x="30529" y="4022"/>
                  <a:pt x="30751" y="4044"/>
                  <a:pt x="30966" y="4090"/>
                </a:cubicBezTo>
                <a:lnTo>
                  <a:pt x="30966" y="4020"/>
                </a:lnTo>
                <a:close/>
                <a:moveTo>
                  <a:pt x="29163" y="7556"/>
                </a:moveTo>
                <a:cubicBezTo>
                  <a:pt x="29718" y="7556"/>
                  <a:pt x="30273" y="7625"/>
                  <a:pt x="30827" y="7833"/>
                </a:cubicBezTo>
                <a:cubicBezTo>
                  <a:pt x="30961" y="7833"/>
                  <a:pt x="32459" y="8807"/>
                  <a:pt x="31864" y="8807"/>
                </a:cubicBezTo>
                <a:cubicBezTo>
                  <a:pt x="31844" y="8807"/>
                  <a:pt x="31822" y="8806"/>
                  <a:pt x="31798" y="8803"/>
                </a:cubicBezTo>
                <a:cubicBezTo>
                  <a:pt x="31625" y="8775"/>
                  <a:pt x="31453" y="8758"/>
                  <a:pt x="31286" y="8758"/>
                </a:cubicBezTo>
                <a:cubicBezTo>
                  <a:pt x="31049" y="8758"/>
                  <a:pt x="30822" y="8792"/>
                  <a:pt x="30619" y="8873"/>
                </a:cubicBezTo>
                <a:cubicBezTo>
                  <a:pt x="29346" y="9020"/>
                  <a:pt x="28246" y="9374"/>
                  <a:pt x="27099" y="9374"/>
                </a:cubicBezTo>
                <a:cubicBezTo>
                  <a:pt x="26622" y="9374"/>
                  <a:pt x="26137" y="9313"/>
                  <a:pt x="25628" y="9150"/>
                </a:cubicBezTo>
                <a:cubicBezTo>
                  <a:pt x="26807" y="8803"/>
                  <a:pt x="27985" y="8249"/>
                  <a:pt x="29094" y="7556"/>
                </a:cubicBezTo>
                <a:close/>
                <a:moveTo>
                  <a:pt x="24379" y="473"/>
                </a:moveTo>
                <a:cubicBezTo>
                  <a:pt x="24456" y="473"/>
                  <a:pt x="24507" y="537"/>
                  <a:pt x="24519" y="693"/>
                </a:cubicBezTo>
                <a:cubicBezTo>
                  <a:pt x="24519" y="1040"/>
                  <a:pt x="24658" y="1456"/>
                  <a:pt x="24727" y="1802"/>
                </a:cubicBezTo>
                <a:cubicBezTo>
                  <a:pt x="25351" y="4228"/>
                  <a:pt x="24588" y="6100"/>
                  <a:pt x="23687" y="8180"/>
                </a:cubicBezTo>
                <a:cubicBezTo>
                  <a:pt x="23687" y="8180"/>
                  <a:pt x="23687" y="8110"/>
                  <a:pt x="23687" y="8110"/>
                </a:cubicBezTo>
                <a:cubicBezTo>
                  <a:pt x="23653" y="8006"/>
                  <a:pt x="23566" y="7954"/>
                  <a:pt x="23479" y="7954"/>
                </a:cubicBezTo>
                <a:cubicBezTo>
                  <a:pt x="23393" y="7954"/>
                  <a:pt x="23306" y="8006"/>
                  <a:pt x="23271" y="8110"/>
                </a:cubicBezTo>
                <a:cubicBezTo>
                  <a:pt x="23202" y="8596"/>
                  <a:pt x="23063" y="9081"/>
                  <a:pt x="22994" y="9635"/>
                </a:cubicBezTo>
                <a:cubicBezTo>
                  <a:pt x="22925" y="9289"/>
                  <a:pt x="22855" y="9011"/>
                  <a:pt x="22717" y="8665"/>
                </a:cubicBezTo>
                <a:cubicBezTo>
                  <a:pt x="22786" y="8665"/>
                  <a:pt x="22925" y="8665"/>
                  <a:pt x="22925" y="8596"/>
                </a:cubicBezTo>
                <a:cubicBezTo>
                  <a:pt x="23410" y="7070"/>
                  <a:pt x="23341" y="5476"/>
                  <a:pt x="22855" y="3951"/>
                </a:cubicBezTo>
                <a:cubicBezTo>
                  <a:pt x="22855" y="3327"/>
                  <a:pt x="22925" y="2634"/>
                  <a:pt x="23063" y="2010"/>
                </a:cubicBezTo>
                <a:cubicBezTo>
                  <a:pt x="23063" y="1953"/>
                  <a:pt x="24012" y="473"/>
                  <a:pt x="24379" y="473"/>
                </a:cubicBezTo>
                <a:close/>
                <a:moveTo>
                  <a:pt x="17421" y="3487"/>
                </a:moveTo>
                <a:cubicBezTo>
                  <a:pt x="18513" y="4040"/>
                  <a:pt x="19469" y="4795"/>
                  <a:pt x="20291" y="5753"/>
                </a:cubicBezTo>
                <a:cubicBezTo>
                  <a:pt x="20360" y="5892"/>
                  <a:pt x="20429" y="5961"/>
                  <a:pt x="20568" y="6100"/>
                </a:cubicBezTo>
                <a:cubicBezTo>
                  <a:pt x="20637" y="6239"/>
                  <a:pt x="20637" y="6308"/>
                  <a:pt x="20707" y="6377"/>
                </a:cubicBezTo>
                <a:cubicBezTo>
                  <a:pt x="21192" y="7209"/>
                  <a:pt x="21538" y="8041"/>
                  <a:pt x="21746" y="8873"/>
                </a:cubicBezTo>
                <a:cubicBezTo>
                  <a:pt x="21677" y="8942"/>
                  <a:pt x="21677" y="9011"/>
                  <a:pt x="21677" y="9081"/>
                </a:cubicBezTo>
                <a:cubicBezTo>
                  <a:pt x="21746" y="9289"/>
                  <a:pt x="21816" y="9566"/>
                  <a:pt x="21885" y="9843"/>
                </a:cubicBezTo>
                <a:cubicBezTo>
                  <a:pt x="21677" y="9635"/>
                  <a:pt x="21469" y="9497"/>
                  <a:pt x="21192" y="9358"/>
                </a:cubicBezTo>
                <a:cubicBezTo>
                  <a:pt x="21192" y="9219"/>
                  <a:pt x="21192" y="9081"/>
                  <a:pt x="21192" y="8942"/>
                </a:cubicBezTo>
                <a:cubicBezTo>
                  <a:pt x="21192" y="8873"/>
                  <a:pt x="21140" y="8838"/>
                  <a:pt x="21088" y="8838"/>
                </a:cubicBezTo>
                <a:cubicBezTo>
                  <a:pt x="21036" y="8838"/>
                  <a:pt x="20984" y="8873"/>
                  <a:pt x="20984" y="8942"/>
                </a:cubicBezTo>
                <a:lnTo>
                  <a:pt x="20984" y="9219"/>
                </a:lnTo>
                <a:cubicBezTo>
                  <a:pt x="20360" y="8873"/>
                  <a:pt x="19875" y="8457"/>
                  <a:pt x="19320" y="8041"/>
                </a:cubicBezTo>
                <a:cubicBezTo>
                  <a:pt x="18627" y="7278"/>
                  <a:pt x="18142" y="6308"/>
                  <a:pt x="17934" y="5268"/>
                </a:cubicBezTo>
                <a:cubicBezTo>
                  <a:pt x="17868" y="5005"/>
                  <a:pt x="17677" y="3680"/>
                  <a:pt x="17421" y="3487"/>
                </a:cubicBezTo>
                <a:close/>
                <a:moveTo>
                  <a:pt x="24311" y="9081"/>
                </a:moveTo>
                <a:cubicBezTo>
                  <a:pt x="24311" y="9150"/>
                  <a:pt x="24311" y="9289"/>
                  <a:pt x="24242" y="9358"/>
                </a:cubicBezTo>
                <a:cubicBezTo>
                  <a:pt x="24034" y="9635"/>
                  <a:pt x="23826" y="9913"/>
                  <a:pt x="23687" y="10259"/>
                </a:cubicBezTo>
                <a:cubicBezTo>
                  <a:pt x="23826" y="9843"/>
                  <a:pt x="24034" y="9427"/>
                  <a:pt x="24242" y="9081"/>
                </a:cubicBezTo>
                <a:close/>
                <a:moveTo>
                  <a:pt x="21400" y="9843"/>
                </a:moveTo>
                <a:lnTo>
                  <a:pt x="21400" y="9843"/>
                </a:lnTo>
                <a:cubicBezTo>
                  <a:pt x="21608" y="9982"/>
                  <a:pt x="21816" y="10121"/>
                  <a:pt x="22024" y="10190"/>
                </a:cubicBezTo>
                <a:cubicBezTo>
                  <a:pt x="22093" y="10606"/>
                  <a:pt x="22370" y="10883"/>
                  <a:pt x="22717" y="11091"/>
                </a:cubicBezTo>
                <a:lnTo>
                  <a:pt x="22509" y="11091"/>
                </a:lnTo>
                <a:cubicBezTo>
                  <a:pt x="22232" y="10952"/>
                  <a:pt x="22024" y="10814"/>
                  <a:pt x="21816" y="10536"/>
                </a:cubicBezTo>
                <a:cubicBezTo>
                  <a:pt x="21608" y="10328"/>
                  <a:pt x="21469" y="10121"/>
                  <a:pt x="21400" y="9843"/>
                </a:cubicBezTo>
                <a:close/>
                <a:moveTo>
                  <a:pt x="23549" y="14626"/>
                </a:moveTo>
                <a:lnTo>
                  <a:pt x="23549" y="14626"/>
                </a:lnTo>
                <a:cubicBezTo>
                  <a:pt x="23271" y="15181"/>
                  <a:pt x="22994" y="15735"/>
                  <a:pt x="22648" y="16221"/>
                </a:cubicBezTo>
                <a:lnTo>
                  <a:pt x="22717" y="15597"/>
                </a:lnTo>
                <a:cubicBezTo>
                  <a:pt x="22925" y="15181"/>
                  <a:pt x="23202" y="14903"/>
                  <a:pt x="23549" y="14626"/>
                </a:cubicBezTo>
                <a:close/>
                <a:moveTo>
                  <a:pt x="21123" y="17954"/>
                </a:moveTo>
                <a:lnTo>
                  <a:pt x="21123" y="17954"/>
                </a:lnTo>
                <a:cubicBezTo>
                  <a:pt x="21301" y="18429"/>
                  <a:pt x="21377" y="18955"/>
                  <a:pt x="21483" y="19445"/>
                </a:cubicBezTo>
                <a:lnTo>
                  <a:pt x="21483" y="19445"/>
                </a:lnTo>
                <a:cubicBezTo>
                  <a:pt x="21345" y="18965"/>
                  <a:pt x="21217" y="18476"/>
                  <a:pt x="21123" y="17954"/>
                </a:cubicBezTo>
                <a:close/>
                <a:moveTo>
                  <a:pt x="21729" y="19747"/>
                </a:moveTo>
                <a:cubicBezTo>
                  <a:pt x="21712" y="19866"/>
                  <a:pt x="21694" y="19984"/>
                  <a:pt x="21677" y="20102"/>
                </a:cubicBezTo>
                <a:cubicBezTo>
                  <a:pt x="21644" y="19992"/>
                  <a:pt x="21611" y="19881"/>
                  <a:pt x="21578" y="19770"/>
                </a:cubicBezTo>
                <a:lnTo>
                  <a:pt x="21578" y="19770"/>
                </a:lnTo>
                <a:cubicBezTo>
                  <a:pt x="21596" y="19784"/>
                  <a:pt x="21619" y="19790"/>
                  <a:pt x="21642" y="19790"/>
                </a:cubicBezTo>
                <a:cubicBezTo>
                  <a:pt x="21676" y="19790"/>
                  <a:pt x="21709" y="19776"/>
                  <a:pt x="21729" y="19747"/>
                </a:cubicBezTo>
                <a:close/>
                <a:moveTo>
                  <a:pt x="12138" y="17474"/>
                </a:moveTo>
                <a:cubicBezTo>
                  <a:pt x="12238" y="17474"/>
                  <a:pt x="12305" y="17572"/>
                  <a:pt x="12319" y="17815"/>
                </a:cubicBezTo>
                <a:cubicBezTo>
                  <a:pt x="12388" y="18716"/>
                  <a:pt x="12180" y="19617"/>
                  <a:pt x="11695" y="20380"/>
                </a:cubicBezTo>
                <a:cubicBezTo>
                  <a:pt x="11349" y="21004"/>
                  <a:pt x="10863" y="21627"/>
                  <a:pt x="10309" y="22113"/>
                </a:cubicBezTo>
                <a:cubicBezTo>
                  <a:pt x="10240" y="22113"/>
                  <a:pt x="10170" y="22182"/>
                  <a:pt x="10101" y="22251"/>
                </a:cubicBezTo>
                <a:lnTo>
                  <a:pt x="10101" y="21766"/>
                </a:lnTo>
                <a:cubicBezTo>
                  <a:pt x="10448" y="20934"/>
                  <a:pt x="10586" y="20102"/>
                  <a:pt x="10517" y="19201"/>
                </a:cubicBezTo>
                <a:lnTo>
                  <a:pt x="10517" y="19201"/>
                </a:lnTo>
                <a:lnTo>
                  <a:pt x="10586" y="19271"/>
                </a:lnTo>
                <a:lnTo>
                  <a:pt x="10725" y="19271"/>
                </a:lnTo>
                <a:cubicBezTo>
                  <a:pt x="10890" y="18940"/>
                  <a:pt x="11754" y="17474"/>
                  <a:pt x="12138" y="17474"/>
                </a:cubicBezTo>
                <a:close/>
                <a:moveTo>
                  <a:pt x="9294" y="16309"/>
                </a:moveTo>
                <a:cubicBezTo>
                  <a:pt x="9826" y="16309"/>
                  <a:pt x="10252" y="18610"/>
                  <a:pt x="10309" y="19063"/>
                </a:cubicBezTo>
                <a:cubicBezTo>
                  <a:pt x="10378" y="19825"/>
                  <a:pt x="10240" y="20657"/>
                  <a:pt x="9962" y="21350"/>
                </a:cubicBezTo>
                <a:cubicBezTo>
                  <a:pt x="9893" y="21350"/>
                  <a:pt x="9824" y="21419"/>
                  <a:pt x="9754" y="21489"/>
                </a:cubicBezTo>
                <a:cubicBezTo>
                  <a:pt x="9555" y="21821"/>
                  <a:pt x="9419" y="22281"/>
                  <a:pt x="9286" y="22684"/>
                </a:cubicBezTo>
                <a:lnTo>
                  <a:pt x="9286" y="22684"/>
                </a:lnTo>
                <a:lnTo>
                  <a:pt x="9269" y="22667"/>
                </a:lnTo>
                <a:cubicBezTo>
                  <a:pt x="9338" y="22390"/>
                  <a:pt x="9338" y="22113"/>
                  <a:pt x="9338" y="21766"/>
                </a:cubicBezTo>
                <a:lnTo>
                  <a:pt x="9338" y="21697"/>
                </a:lnTo>
                <a:cubicBezTo>
                  <a:pt x="9200" y="20934"/>
                  <a:pt x="8923" y="20241"/>
                  <a:pt x="8507" y="19617"/>
                </a:cubicBezTo>
                <a:cubicBezTo>
                  <a:pt x="8368" y="18647"/>
                  <a:pt x="8507" y="17607"/>
                  <a:pt x="8923" y="16706"/>
                </a:cubicBezTo>
                <a:cubicBezTo>
                  <a:pt x="9050" y="16426"/>
                  <a:pt x="9175" y="16309"/>
                  <a:pt x="9294" y="16309"/>
                </a:cubicBezTo>
                <a:close/>
                <a:moveTo>
                  <a:pt x="6198" y="17227"/>
                </a:moveTo>
                <a:cubicBezTo>
                  <a:pt x="6266" y="17227"/>
                  <a:pt x="6342" y="17278"/>
                  <a:pt x="6427" y="17399"/>
                </a:cubicBezTo>
                <a:cubicBezTo>
                  <a:pt x="7120" y="18231"/>
                  <a:pt x="7744" y="19063"/>
                  <a:pt x="8299" y="19964"/>
                </a:cubicBezTo>
                <a:cubicBezTo>
                  <a:pt x="8368" y="20380"/>
                  <a:pt x="8576" y="20865"/>
                  <a:pt x="8853" y="21281"/>
                </a:cubicBezTo>
                <a:cubicBezTo>
                  <a:pt x="8923" y="21627"/>
                  <a:pt x="8923" y="21905"/>
                  <a:pt x="8923" y="22251"/>
                </a:cubicBezTo>
                <a:cubicBezTo>
                  <a:pt x="8784" y="22321"/>
                  <a:pt x="8715" y="22390"/>
                  <a:pt x="8715" y="22459"/>
                </a:cubicBezTo>
                <a:lnTo>
                  <a:pt x="8784" y="22529"/>
                </a:lnTo>
                <a:cubicBezTo>
                  <a:pt x="8715" y="22736"/>
                  <a:pt x="8715" y="23014"/>
                  <a:pt x="8784" y="23291"/>
                </a:cubicBezTo>
                <a:cubicBezTo>
                  <a:pt x="8784" y="23291"/>
                  <a:pt x="8784" y="23360"/>
                  <a:pt x="8784" y="23360"/>
                </a:cubicBezTo>
                <a:lnTo>
                  <a:pt x="8507" y="23152"/>
                </a:lnTo>
                <a:cubicBezTo>
                  <a:pt x="8437" y="23083"/>
                  <a:pt x="8368" y="23014"/>
                  <a:pt x="8299" y="22875"/>
                </a:cubicBezTo>
                <a:cubicBezTo>
                  <a:pt x="8368" y="22806"/>
                  <a:pt x="8299" y="22806"/>
                  <a:pt x="8299" y="22736"/>
                </a:cubicBezTo>
                <a:lnTo>
                  <a:pt x="8160" y="22736"/>
                </a:lnTo>
                <a:cubicBezTo>
                  <a:pt x="7813" y="22251"/>
                  <a:pt x="7328" y="21835"/>
                  <a:pt x="6774" y="21558"/>
                </a:cubicBezTo>
                <a:cubicBezTo>
                  <a:pt x="6427" y="21142"/>
                  <a:pt x="6150" y="20657"/>
                  <a:pt x="6011" y="20172"/>
                </a:cubicBezTo>
                <a:cubicBezTo>
                  <a:pt x="5803" y="19686"/>
                  <a:pt x="5734" y="19201"/>
                  <a:pt x="5734" y="18716"/>
                </a:cubicBezTo>
                <a:cubicBezTo>
                  <a:pt x="5734" y="18373"/>
                  <a:pt x="5876" y="17227"/>
                  <a:pt x="6198" y="17227"/>
                </a:cubicBezTo>
                <a:close/>
                <a:moveTo>
                  <a:pt x="14177" y="19268"/>
                </a:moveTo>
                <a:cubicBezTo>
                  <a:pt x="14845" y="19268"/>
                  <a:pt x="14116" y="20525"/>
                  <a:pt x="13913" y="20796"/>
                </a:cubicBezTo>
                <a:cubicBezTo>
                  <a:pt x="13498" y="21419"/>
                  <a:pt x="12943" y="21974"/>
                  <a:pt x="12388" y="22390"/>
                </a:cubicBezTo>
                <a:cubicBezTo>
                  <a:pt x="11765" y="22806"/>
                  <a:pt x="11071" y="23152"/>
                  <a:pt x="10378" y="23430"/>
                </a:cubicBezTo>
                <a:cubicBezTo>
                  <a:pt x="10448" y="23222"/>
                  <a:pt x="10448" y="23014"/>
                  <a:pt x="10517" y="22806"/>
                </a:cubicBezTo>
                <a:cubicBezTo>
                  <a:pt x="11695" y="21558"/>
                  <a:pt x="12111" y="19409"/>
                  <a:pt x="14052" y="19271"/>
                </a:cubicBezTo>
                <a:lnTo>
                  <a:pt x="14121" y="19271"/>
                </a:lnTo>
                <a:cubicBezTo>
                  <a:pt x="14141" y="19269"/>
                  <a:pt x="14159" y="19268"/>
                  <a:pt x="14177" y="19268"/>
                </a:cubicBezTo>
                <a:close/>
                <a:moveTo>
                  <a:pt x="13646" y="21590"/>
                </a:moveTo>
                <a:cubicBezTo>
                  <a:pt x="13640" y="21599"/>
                  <a:pt x="13636" y="21611"/>
                  <a:pt x="13636" y="21627"/>
                </a:cubicBezTo>
                <a:cubicBezTo>
                  <a:pt x="13775" y="22043"/>
                  <a:pt x="13983" y="22251"/>
                  <a:pt x="13567" y="22598"/>
                </a:cubicBezTo>
                <a:cubicBezTo>
                  <a:pt x="13220" y="22944"/>
                  <a:pt x="12804" y="23152"/>
                  <a:pt x="12319" y="23291"/>
                </a:cubicBezTo>
                <a:cubicBezTo>
                  <a:pt x="11695" y="23568"/>
                  <a:pt x="11002" y="23776"/>
                  <a:pt x="10378" y="23846"/>
                </a:cubicBezTo>
                <a:cubicBezTo>
                  <a:pt x="11210" y="23499"/>
                  <a:pt x="12042" y="23014"/>
                  <a:pt x="12735" y="22459"/>
                </a:cubicBezTo>
                <a:cubicBezTo>
                  <a:pt x="13080" y="22201"/>
                  <a:pt x="13384" y="21909"/>
                  <a:pt x="13646" y="21590"/>
                </a:cubicBezTo>
                <a:close/>
                <a:moveTo>
                  <a:pt x="3749" y="20938"/>
                </a:moveTo>
                <a:cubicBezTo>
                  <a:pt x="5264" y="21150"/>
                  <a:pt x="6641" y="21841"/>
                  <a:pt x="7744" y="22944"/>
                </a:cubicBezTo>
                <a:cubicBezTo>
                  <a:pt x="7675" y="23014"/>
                  <a:pt x="7605" y="23083"/>
                  <a:pt x="7675" y="23222"/>
                </a:cubicBezTo>
                <a:cubicBezTo>
                  <a:pt x="7883" y="23638"/>
                  <a:pt x="8160" y="24054"/>
                  <a:pt x="8507" y="24400"/>
                </a:cubicBezTo>
                <a:cubicBezTo>
                  <a:pt x="6520" y="23989"/>
                  <a:pt x="4466" y="22969"/>
                  <a:pt x="3749" y="20938"/>
                </a:cubicBezTo>
                <a:close/>
                <a:moveTo>
                  <a:pt x="31590" y="11507"/>
                </a:moveTo>
                <a:lnTo>
                  <a:pt x="31590" y="11507"/>
                </a:lnTo>
                <a:cubicBezTo>
                  <a:pt x="29163" y="16706"/>
                  <a:pt x="24380" y="21073"/>
                  <a:pt x="22162" y="26410"/>
                </a:cubicBezTo>
                <a:cubicBezTo>
                  <a:pt x="22578" y="23638"/>
                  <a:pt x="23549" y="21004"/>
                  <a:pt x="24935" y="18647"/>
                </a:cubicBezTo>
                <a:cubicBezTo>
                  <a:pt x="26668" y="15874"/>
                  <a:pt x="29441" y="13933"/>
                  <a:pt x="31590" y="11507"/>
                </a:cubicBezTo>
                <a:close/>
                <a:moveTo>
                  <a:pt x="34166" y="25716"/>
                </a:moveTo>
                <a:cubicBezTo>
                  <a:pt x="34202" y="25716"/>
                  <a:pt x="34224" y="25737"/>
                  <a:pt x="34224" y="25787"/>
                </a:cubicBezTo>
                <a:cubicBezTo>
                  <a:pt x="34224" y="26618"/>
                  <a:pt x="34016" y="27381"/>
                  <a:pt x="33669" y="28143"/>
                </a:cubicBezTo>
                <a:cubicBezTo>
                  <a:pt x="33253" y="28975"/>
                  <a:pt x="32629" y="29668"/>
                  <a:pt x="31798" y="30223"/>
                </a:cubicBezTo>
                <a:cubicBezTo>
                  <a:pt x="32421" y="29252"/>
                  <a:pt x="32768" y="28143"/>
                  <a:pt x="32837" y="27034"/>
                </a:cubicBezTo>
                <a:cubicBezTo>
                  <a:pt x="32976" y="26896"/>
                  <a:pt x="33045" y="26688"/>
                  <a:pt x="33184" y="26480"/>
                </a:cubicBezTo>
                <a:cubicBezTo>
                  <a:pt x="33184" y="26480"/>
                  <a:pt x="33948" y="25716"/>
                  <a:pt x="34166" y="25716"/>
                </a:cubicBezTo>
                <a:close/>
                <a:moveTo>
                  <a:pt x="32560" y="24816"/>
                </a:moveTo>
                <a:cubicBezTo>
                  <a:pt x="32560" y="25440"/>
                  <a:pt x="32560" y="26133"/>
                  <a:pt x="32560" y="26826"/>
                </a:cubicBezTo>
                <a:cubicBezTo>
                  <a:pt x="32491" y="28143"/>
                  <a:pt x="31936" y="29460"/>
                  <a:pt x="30966" y="30431"/>
                </a:cubicBezTo>
                <a:cubicBezTo>
                  <a:pt x="30966" y="30362"/>
                  <a:pt x="30966" y="30292"/>
                  <a:pt x="30966" y="30223"/>
                </a:cubicBezTo>
                <a:cubicBezTo>
                  <a:pt x="31451" y="29183"/>
                  <a:pt x="31451" y="27935"/>
                  <a:pt x="30966" y="26896"/>
                </a:cubicBezTo>
                <a:lnTo>
                  <a:pt x="30966" y="26618"/>
                </a:lnTo>
                <a:cubicBezTo>
                  <a:pt x="30966" y="26618"/>
                  <a:pt x="30966" y="26549"/>
                  <a:pt x="30966" y="26480"/>
                </a:cubicBezTo>
                <a:cubicBezTo>
                  <a:pt x="31078" y="26255"/>
                  <a:pt x="31236" y="25938"/>
                  <a:pt x="31255" y="25938"/>
                </a:cubicBezTo>
                <a:lnTo>
                  <a:pt x="31255" y="25938"/>
                </a:lnTo>
                <a:cubicBezTo>
                  <a:pt x="31259" y="25938"/>
                  <a:pt x="31256" y="25955"/>
                  <a:pt x="31243" y="25994"/>
                </a:cubicBezTo>
                <a:lnTo>
                  <a:pt x="31382" y="25648"/>
                </a:lnTo>
                <a:cubicBezTo>
                  <a:pt x="31659" y="25232"/>
                  <a:pt x="32075" y="24885"/>
                  <a:pt x="32560" y="24816"/>
                </a:cubicBezTo>
                <a:close/>
                <a:moveTo>
                  <a:pt x="20083" y="29322"/>
                </a:moveTo>
                <a:lnTo>
                  <a:pt x="20083" y="29322"/>
                </a:lnTo>
                <a:cubicBezTo>
                  <a:pt x="20429" y="29460"/>
                  <a:pt x="20637" y="29807"/>
                  <a:pt x="20637" y="30223"/>
                </a:cubicBezTo>
                <a:lnTo>
                  <a:pt x="20568" y="30985"/>
                </a:lnTo>
                <a:lnTo>
                  <a:pt x="20429" y="30639"/>
                </a:lnTo>
                <a:cubicBezTo>
                  <a:pt x="20291" y="30223"/>
                  <a:pt x="20152" y="29807"/>
                  <a:pt x="20083" y="29322"/>
                </a:cubicBezTo>
                <a:close/>
                <a:moveTo>
                  <a:pt x="28609" y="25163"/>
                </a:moveTo>
                <a:lnTo>
                  <a:pt x="28609" y="25163"/>
                </a:lnTo>
                <a:cubicBezTo>
                  <a:pt x="28748" y="25856"/>
                  <a:pt x="28955" y="26480"/>
                  <a:pt x="29233" y="27104"/>
                </a:cubicBezTo>
                <a:cubicBezTo>
                  <a:pt x="29787" y="28213"/>
                  <a:pt x="29995" y="29530"/>
                  <a:pt x="29857" y="30708"/>
                </a:cubicBezTo>
                <a:cubicBezTo>
                  <a:pt x="29787" y="30569"/>
                  <a:pt x="29649" y="30431"/>
                  <a:pt x="29579" y="30223"/>
                </a:cubicBezTo>
                <a:cubicBezTo>
                  <a:pt x="29555" y="30174"/>
                  <a:pt x="29504" y="30151"/>
                  <a:pt x="29452" y="30151"/>
                </a:cubicBezTo>
                <a:cubicBezTo>
                  <a:pt x="29357" y="30151"/>
                  <a:pt x="29257" y="30227"/>
                  <a:pt x="29302" y="30362"/>
                </a:cubicBezTo>
                <a:lnTo>
                  <a:pt x="29579" y="30985"/>
                </a:lnTo>
                <a:cubicBezTo>
                  <a:pt x="27846" y="30362"/>
                  <a:pt x="27430" y="26618"/>
                  <a:pt x="28609" y="25163"/>
                </a:cubicBezTo>
                <a:close/>
                <a:moveTo>
                  <a:pt x="29282" y="25322"/>
                </a:moveTo>
                <a:cubicBezTo>
                  <a:pt x="29766" y="25322"/>
                  <a:pt x="30837" y="27262"/>
                  <a:pt x="30896" y="27381"/>
                </a:cubicBezTo>
                <a:cubicBezTo>
                  <a:pt x="31104" y="28143"/>
                  <a:pt x="31104" y="28906"/>
                  <a:pt x="30896" y="29668"/>
                </a:cubicBezTo>
                <a:cubicBezTo>
                  <a:pt x="30859" y="29650"/>
                  <a:pt x="30827" y="29641"/>
                  <a:pt x="30800" y="29641"/>
                </a:cubicBezTo>
                <a:cubicBezTo>
                  <a:pt x="30726" y="29641"/>
                  <a:pt x="30688" y="29705"/>
                  <a:pt x="30688" y="29807"/>
                </a:cubicBezTo>
                <a:cubicBezTo>
                  <a:pt x="30480" y="30223"/>
                  <a:pt x="30273" y="30708"/>
                  <a:pt x="30203" y="31193"/>
                </a:cubicBezTo>
                <a:cubicBezTo>
                  <a:pt x="30134" y="31193"/>
                  <a:pt x="30134" y="31263"/>
                  <a:pt x="30203" y="31332"/>
                </a:cubicBezTo>
                <a:lnTo>
                  <a:pt x="30134" y="31471"/>
                </a:lnTo>
                <a:lnTo>
                  <a:pt x="29995" y="31193"/>
                </a:lnTo>
                <a:cubicBezTo>
                  <a:pt x="30065" y="31193"/>
                  <a:pt x="30065" y="31124"/>
                  <a:pt x="29995" y="31055"/>
                </a:cubicBezTo>
                <a:cubicBezTo>
                  <a:pt x="31174" y="29322"/>
                  <a:pt x="29649" y="27381"/>
                  <a:pt x="29094" y="25579"/>
                </a:cubicBezTo>
                <a:cubicBezTo>
                  <a:pt x="29094" y="25579"/>
                  <a:pt x="29094" y="25509"/>
                  <a:pt x="29094" y="25509"/>
                </a:cubicBezTo>
                <a:cubicBezTo>
                  <a:pt x="29134" y="25378"/>
                  <a:pt x="29200" y="25322"/>
                  <a:pt x="29282" y="25322"/>
                </a:cubicBezTo>
                <a:close/>
                <a:moveTo>
                  <a:pt x="46694" y="29734"/>
                </a:moveTo>
                <a:cubicBezTo>
                  <a:pt x="46796" y="29734"/>
                  <a:pt x="46854" y="29775"/>
                  <a:pt x="46840" y="29876"/>
                </a:cubicBezTo>
                <a:cubicBezTo>
                  <a:pt x="46354" y="32094"/>
                  <a:pt x="44621" y="33204"/>
                  <a:pt x="42958" y="34451"/>
                </a:cubicBezTo>
                <a:cubicBezTo>
                  <a:pt x="43304" y="33550"/>
                  <a:pt x="43651" y="32718"/>
                  <a:pt x="44136" y="31887"/>
                </a:cubicBezTo>
                <a:cubicBezTo>
                  <a:pt x="44413" y="31332"/>
                  <a:pt x="44760" y="30847"/>
                  <a:pt x="45176" y="30431"/>
                </a:cubicBezTo>
                <a:cubicBezTo>
                  <a:pt x="45286" y="30321"/>
                  <a:pt x="46307" y="29734"/>
                  <a:pt x="46694" y="29734"/>
                </a:cubicBezTo>
                <a:close/>
                <a:moveTo>
                  <a:pt x="42606" y="27685"/>
                </a:moveTo>
                <a:cubicBezTo>
                  <a:pt x="42632" y="27685"/>
                  <a:pt x="42657" y="27698"/>
                  <a:pt x="42681" y="27727"/>
                </a:cubicBezTo>
                <a:cubicBezTo>
                  <a:pt x="43096" y="28351"/>
                  <a:pt x="43374" y="28975"/>
                  <a:pt x="43582" y="29668"/>
                </a:cubicBezTo>
                <a:cubicBezTo>
                  <a:pt x="43859" y="30847"/>
                  <a:pt x="43651" y="32025"/>
                  <a:pt x="42958" y="33065"/>
                </a:cubicBezTo>
                <a:cubicBezTo>
                  <a:pt x="42923" y="33030"/>
                  <a:pt x="42888" y="33013"/>
                  <a:pt x="42854" y="33013"/>
                </a:cubicBezTo>
                <a:cubicBezTo>
                  <a:pt x="42819" y="33013"/>
                  <a:pt x="42784" y="33030"/>
                  <a:pt x="42750" y="33065"/>
                </a:cubicBezTo>
                <a:cubicBezTo>
                  <a:pt x="42334" y="33550"/>
                  <a:pt x="41987" y="34174"/>
                  <a:pt x="41849" y="34867"/>
                </a:cubicBezTo>
                <a:lnTo>
                  <a:pt x="41779" y="34937"/>
                </a:lnTo>
                <a:cubicBezTo>
                  <a:pt x="41641" y="33065"/>
                  <a:pt x="41710" y="31124"/>
                  <a:pt x="41918" y="29252"/>
                </a:cubicBezTo>
                <a:cubicBezTo>
                  <a:pt x="41918" y="29252"/>
                  <a:pt x="42324" y="27685"/>
                  <a:pt x="42606" y="27685"/>
                </a:cubicBezTo>
                <a:close/>
                <a:moveTo>
                  <a:pt x="40601" y="29807"/>
                </a:moveTo>
                <a:cubicBezTo>
                  <a:pt x="40670" y="30084"/>
                  <a:pt x="40740" y="30292"/>
                  <a:pt x="40878" y="30431"/>
                </a:cubicBezTo>
                <a:cubicBezTo>
                  <a:pt x="41017" y="30639"/>
                  <a:pt x="41225" y="30847"/>
                  <a:pt x="41363" y="30985"/>
                </a:cubicBezTo>
                <a:cubicBezTo>
                  <a:pt x="41294" y="32372"/>
                  <a:pt x="41433" y="33827"/>
                  <a:pt x="41502" y="35283"/>
                </a:cubicBezTo>
                <a:lnTo>
                  <a:pt x="41502" y="35352"/>
                </a:lnTo>
                <a:lnTo>
                  <a:pt x="41363" y="35352"/>
                </a:lnTo>
                <a:cubicBezTo>
                  <a:pt x="40601" y="34590"/>
                  <a:pt x="40254" y="33481"/>
                  <a:pt x="40324" y="32372"/>
                </a:cubicBezTo>
                <a:cubicBezTo>
                  <a:pt x="40254" y="31817"/>
                  <a:pt x="40324" y="31263"/>
                  <a:pt x="40462" y="30639"/>
                </a:cubicBezTo>
                <a:cubicBezTo>
                  <a:pt x="40462" y="30500"/>
                  <a:pt x="40532" y="30292"/>
                  <a:pt x="40601" y="30154"/>
                </a:cubicBezTo>
                <a:cubicBezTo>
                  <a:pt x="40601" y="30015"/>
                  <a:pt x="40532" y="29946"/>
                  <a:pt x="40532" y="29807"/>
                </a:cubicBezTo>
                <a:close/>
                <a:moveTo>
                  <a:pt x="42888" y="35075"/>
                </a:moveTo>
                <a:lnTo>
                  <a:pt x="42888" y="35075"/>
                </a:lnTo>
                <a:cubicBezTo>
                  <a:pt x="42681" y="35214"/>
                  <a:pt x="42403" y="35352"/>
                  <a:pt x="42195" y="35491"/>
                </a:cubicBezTo>
                <a:lnTo>
                  <a:pt x="42126" y="35491"/>
                </a:lnTo>
                <a:cubicBezTo>
                  <a:pt x="42126" y="35422"/>
                  <a:pt x="42126" y="35422"/>
                  <a:pt x="42057" y="35422"/>
                </a:cubicBezTo>
                <a:cubicBezTo>
                  <a:pt x="42057" y="35352"/>
                  <a:pt x="42057" y="35352"/>
                  <a:pt x="42057" y="35352"/>
                </a:cubicBezTo>
                <a:cubicBezTo>
                  <a:pt x="42334" y="35283"/>
                  <a:pt x="42611" y="35145"/>
                  <a:pt x="42888" y="35075"/>
                </a:cubicBezTo>
                <a:close/>
                <a:moveTo>
                  <a:pt x="47755" y="32320"/>
                </a:moveTo>
                <a:cubicBezTo>
                  <a:pt x="47940" y="32320"/>
                  <a:pt x="48122" y="32337"/>
                  <a:pt x="48295" y="32372"/>
                </a:cubicBezTo>
                <a:cubicBezTo>
                  <a:pt x="49404" y="32649"/>
                  <a:pt x="48711" y="33481"/>
                  <a:pt x="48226" y="33827"/>
                </a:cubicBezTo>
                <a:cubicBezTo>
                  <a:pt x="46909" y="34659"/>
                  <a:pt x="45453" y="35214"/>
                  <a:pt x="43928" y="35560"/>
                </a:cubicBezTo>
                <a:cubicBezTo>
                  <a:pt x="43928" y="35491"/>
                  <a:pt x="43859" y="35491"/>
                  <a:pt x="43720" y="35491"/>
                </a:cubicBezTo>
                <a:lnTo>
                  <a:pt x="43027" y="35560"/>
                </a:lnTo>
                <a:cubicBezTo>
                  <a:pt x="43443" y="35352"/>
                  <a:pt x="43720" y="35006"/>
                  <a:pt x="43928" y="34659"/>
                </a:cubicBezTo>
                <a:cubicBezTo>
                  <a:pt x="43998" y="34521"/>
                  <a:pt x="43928" y="34382"/>
                  <a:pt x="43790" y="34313"/>
                </a:cubicBezTo>
                <a:cubicBezTo>
                  <a:pt x="43928" y="34243"/>
                  <a:pt x="43998" y="34105"/>
                  <a:pt x="44206" y="33966"/>
                </a:cubicBezTo>
                <a:lnTo>
                  <a:pt x="44413" y="33758"/>
                </a:lnTo>
                <a:cubicBezTo>
                  <a:pt x="44968" y="33412"/>
                  <a:pt x="45592" y="33065"/>
                  <a:pt x="46216" y="32788"/>
                </a:cubicBezTo>
                <a:lnTo>
                  <a:pt x="46146" y="32788"/>
                </a:lnTo>
                <a:cubicBezTo>
                  <a:pt x="46614" y="32476"/>
                  <a:pt x="47199" y="32320"/>
                  <a:pt x="47755" y="32320"/>
                </a:cubicBezTo>
                <a:close/>
                <a:moveTo>
                  <a:pt x="21885" y="33897"/>
                </a:moveTo>
                <a:lnTo>
                  <a:pt x="21885" y="33897"/>
                </a:lnTo>
                <a:cubicBezTo>
                  <a:pt x="21816" y="34382"/>
                  <a:pt x="21746" y="34867"/>
                  <a:pt x="21538" y="35283"/>
                </a:cubicBezTo>
                <a:cubicBezTo>
                  <a:pt x="21400" y="35560"/>
                  <a:pt x="21192" y="35907"/>
                  <a:pt x="21053" y="36184"/>
                </a:cubicBezTo>
                <a:cubicBezTo>
                  <a:pt x="21053" y="35352"/>
                  <a:pt x="21330" y="34521"/>
                  <a:pt x="21885" y="33897"/>
                </a:cubicBezTo>
                <a:close/>
                <a:moveTo>
                  <a:pt x="13983" y="35352"/>
                </a:moveTo>
                <a:lnTo>
                  <a:pt x="14052" y="35422"/>
                </a:lnTo>
                <a:cubicBezTo>
                  <a:pt x="14052" y="35768"/>
                  <a:pt x="13983" y="36115"/>
                  <a:pt x="13983" y="36392"/>
                </a:cubicBezTo>
                <a:cubicBezTo>
                  <a:pt x="13913" y="36739"/>
                  <a:pt x="13844" y="37016"/>
                  <a:pt x="13705" y="37293"/>
                </a:cubicBezTo>
                <a:cubicBezTo>
                  <a:pt x="13636" y="36670"/>
                  <a:pt x="13705" y="35976"/>
                  <a:pt x="13983" y="35352"/>
                </a:cubicBezTo>
                <a:close/>
                <a:moveTo>
                  <a:pt x="46382" y="35517"/>
                </a:moveTo>
                <a:cubicBezTo>
                  <a:pt x="47669" y="35517"/>
                  <a:pt x="48986" y="35792"/>
                  <a:pt x="49543" y="36739"/>
                </a:cubicBezTo>
                <a:cubicBezTo>
                  <a:pt x="49890" y="37293"/>
                  <a:pt x="46354" y="37293"/>
                  <a:pt x="46077" y="37293"/>
                </a:cubicBezTo>
                <a:cubicBezTo>
                  <a:pt x="45176" y="37155"/>
                  <a:pt x="44344" y="36808"/>
                  <a:pt x="43512" y="36323"/>
                </a:cubicBezTo>
                <a:cubicBezTo>
                  <a:pt x="43582" y="36254"/>
                  <a:pt x="43582" y="36254"/>
                  <a:pt x="43512" y="36184"/>
                </a:cubicBezTo>
                <a:cubicBezTo>
                  <a:pt x="44206" y="36046"/>
                  <a:pt x="44829" y="35838"/>
                  <a:pt x="45453" y="35560"/>
                </a:cubicBezTo>
                <a:cubicBezTo>
                  <a:pt x="45753" y="35533"/>
                  <a:pt x="46067" y="35517"/>
                  <a:pt x="46382" y="35517"/>
                </a:cubicBezTo>
                <a:close/>
                <a:moveTo>
                  <a:pt x="30827" y="37085"/>
                </a:moveTo>
                <a:lnTo>
                  <a:pt x="30827" y="37085"/>
                </a:lnTo>
                <a:cubicBezTo>
                  <a:pt x="30758" y="37432"/>
                  <a:pt x="30550" y="37709"/>
                  <a:pt x="30342" y="37987"/>
                </a:cubicBezTo>
                <a:cubicBezTo>
                  <a:pt x="30273" y="38056"/>
                  <a:pt x="30134" y="38195"/>
                  <a:pt x="29995" y="38264"/>
                </a:cubicBezTo>
                <a:cubicBezTo>
                  <a:pt x="29995" y="38195"/>
                  <a:pt x="29995" y="38125"/>
                  <a:pt x="29926" y="38125"/>
                </a:cubicBezTo>
                <a:cubicBezTo>
                  <a:pt x="29995" y="38056"/>
                  <a:pt x="29995" y="38056"/>
                  <a:pt x="30065" y="37987"/>
                </a:cubicBezTo>
                <a:cubicBezTo>
                  <a:pt x="30273" y="37640"/>
                  <a:pt x="30480" y="37363"/>
                  <a:pt x="30827" y="37085"/>
                </a:cubicBezTo>
                <a:close/>
                <a:moveTo>
                  <a:pt x="38799" y="37848"/>
                </a:moveTo>
                <a:cubicBezTo>
                  <a:pt x="39076" y="37848"/>
                  <a:pt x="39423" y="37917"/>
                  <a:pt x="39631" y="38125"/>
                </a:cubicBezTo>
                <a:cubicBezTo>
                  <a:pt x="39631" y="38195"/>
                  <a:pt x="39561" y="38264"/>
                  <a:pt x="39492" y="38333"/>
                </a:cubicBezTo>
                <a:cubicBezTo>
                  <a:pt x="39284" y="38402"/>
                  <a:pt x="39076" y="38472"/>
                  <a:pt x="38868" y="38472"/>
                </a:cubicBezTo>
                <a:cubicBezTo>
                  <a:pt x="38521" y="38472"/>
                  <a:pt x="38175" y="38402"/>
                  <a:pt x="37898" y="38333"/>
                </a:cubicBezTo>
                <a:lnTo>
                  <a:pt x="38521" y="37848"/>
                </a:lnTo>
                <a:close/>
                <a:moveTo>
                  <a:pt x="35835" y="37424"/>
                </a:moveTo>
                <a:lnTo>
                  <a:pt x="35835" y="37424"/>
                </a:lnTo>
                <a:cubicBezTo>
                  <a:pt x="36001" y="38093"/>
                  <a:pt x="35598" y="38698"/>
                  <a:pt x="35194" y="39304"/>
                </a:cubicBezTo>
                <a:cubicBezTo>
                  <a:pt x="35127" y="38636"/>
                  <a:pt x="35382" y="37968"/>
                  <a:pt x="35835" y="37424"/>
                </a:cubicBezTo>
                <a:close/>
                <a:moveTo>
                  <a:pt x="43096" y="36462"/>
                </a:moveTo>
                <a:cubicBezTo>
                  <a:pt x="43998" y="37224"/>
                  <a:pt x="45107" y="37709"/>
                  <a:pt x="46285" y="37779"/>
                </a:cubicBezTo>
                <a:cubicBezTo>
                  <a:pt x="46978" y="38472"/>
                  <a:pt x="47602" y="39304"/>
                  <a:pt x="48018" y="40274"/>
                </a:cubicBezTo>
                <a:cubicBezTo>
                  <a:pt x="45731" y="40066"/>
                  <a:pt x="44067" y="38333"/>
                  <a:pt x="42888" y="36462"/>
                </a:cubicBezTo>
                <a:close/>
                <a:moveTo>
                  <a:pt x="19822" y="39660"/>
                </a:moveTo>
                <a:cubicBezTo>
                  <a:pt x="20181" y="40313"/>
                  <a:pt x="20370" y="41021"/>
                  <a:pt x="20499" y="41730"/>
                </a:cubicBezTo>
                <a:cubicBezTo>
                  <a:pt x="20165" y="41063"/>
                  <a:pt x="19960" y="40332"/>
                  <a:pt x="19822" y="39660"/>
                </a:cubicBezTo>
                <a:close/>
                <a:moveTo>
                  <a:pt x="16825" y="42423"/>
                </a:moveTo>
                <a:lnTo>
                  <a:pt x="16825" y="42423"/>
                </a:lnTo>
                <a:cubicBezTo>
                  <a:pt x="17102" y="42978"/>
                  <a:pt x="17171" y="43601"/>
                  <a:pt x="17033" y="44225"/>
                </a:cubicBezTo>
                <a:cubicBezTo>
                  <a:pt x="16825" y="43601"/>
                  <a:pt x="16755" y="42978"/>
                  <a:pt x="16825" y="42423"/>
                </a:cubicBezTo>
                <a:close/>
                <a:moveTo>
                  <a:pt x="24796" y="32926"/>
                </a:moveTo>
                <a:lnTo>
                  <a:pt x="24796" y="32926"/>
                </a:lnTo>
                <a:cubicBezTo>
                  <a:pt x="25212" y="33620"/>
                  <a:pt x="25767" y="34174"/>
                  <a:pt x="26391" y="34729"/>
                </a:cubicBezTo>
                <a:cubicBezTo>
                  <a:pt x="28817" y="37293"/>
                  <a:pt x="28540" y="40759"/>
                  <a:pt x="27638" y="43948"/>
                </a:cubicBezTo>
                <a:cubicBezTo>
                  <a:pt x="27638" y="43948"/>
                  <a:pt x="27638" y="44017"/>
                  <a:pt x="27638" y="44087"/>
                </a:cubicBezTo>
                <a:cubicBezTo>
                  <a:pt x="27569" y="44364"/>
                  <a:pt x="27430" y="44641"/>
                  <a:pt x="27361" y="44918"/>
                </a:cubicBezTo>
                <a:cubicBezTo>
                  <a:pt x="27916" y="42007"/>
                  <a:pt x="27569" y="39026"/>
                  <a:pt x="26460" y="36323"/>
                </a:cubicBezTo>
                <a:cubicBezTo>
                  <a:pt x="26460" y="36303"/>
                  <a:pt x="26448" y="36294"/>
                  <a:pt x="26431" y="36294"/>
                </a:cubicBezTo>
                <a:cubicBezTo>
                  <a:pt x="26391" y="36294"/>
                  <a:pt x="26321" y="36343"/>
                  <a:pt x="26321" y="36392"/>
                </a:cubicBezTo>
                <a:cubicBezTo>
                  <a:pt x="26807" y="38056"/>
                  <a:pt x="27084" y="39789"/>
                  <a:pt x="27292" y="41591"/>
                </a:cubicBezTo>
                <a:cubicBezTo>
                  <a:pt x="27361" y="42978"/>
                  <a:pt x="27084" y="44364"/>
                  <a:pt x="27015" y="45820"/>
                </a:cubicBezTo>
                <a:cubicBezTo>
                  <a:pt x="26876" y="46235"/>
                  <a:pt x="26668" y="46651"/>
                  <a:pt x="26460" y="46998"/>
                </a:cubicBezTo>
                <a:cubicBezTo>
                  <a:pt x="26668" y="45542"/>
                  <a:pt x="26529" y="44087"/>
                  <a:pt x="26183" y="42700"/>
                </a:cubicBezTo>
                <a:lnTo>
                  <a:pt x="26113" y="42700"/>
                </a:lnTo>
                <a:cubicBezTo>
                  <a:pt x="25490" y="39858"/>
                  <a:pt x="25143" y="36947"/>
                  <a:pt x="25074" y="34035"/>
                </a:cubicBezTo>
                <a:cubicBezTo>
                  <a:pt x="25074" y="33620"/>
                  <a:pt x="25004" y="33273"/>
                  <a:pt x="24796" y="32926"/>
                </a:cubicBezTo>
                <a:close/>
                <a:moveTo>
                  <a:pt x="22162" y="45265"/>
                </a:moveTo>
                <a:cubicBezTo>
                  <a:pt x="22162" y="45958"/>
                  <a:pt x="22024" y="46651"/>
                  <a:pt x="21677" y="47275"/>
                </a:cubicBezTo>
                <a:cubicBezTo>
                  <a:pt x="21608" y="46929"/>
                  <a:pt x="21608" y="46651"/>
                  <a:pt x="21608" y="46374"/>
                </a:cubicBezTo>
                <a:cubicBezTo>
                  <a:pt x="21677" y="45958"/>
                  <a:pt x="21885" y="45612"/>
                  <a:pt x="22162" y="45265"/>
                </a:cubicBezTo>
                <a:close/>
                <a:moveTo>
                  <a:pt x="17518" y="49147"/>
                </a:moveTo>
                <a:lnTo>
                  <a:pt x="17518" y="49147"/>
                </a:lnTo>
                <a:cubicBezTo>
                  <a:pt x="18073" y="49424"/>
                  <a:pt x="18627" y="49771"/>
                  <a:pt x="19043" y="50256"/>
                </a:cubicBezTo>
                <a:cubicBezTo>
                  <a:pt x="18419" y="50048"/>
                  <a:pt x="17865" y="49632"/>
                  <a:pt x="17518" y="49147"/>
                </a:cubicBezTo>
                <a:close/>
                <a:moveTo>
                  <a:pt x="19528" y="56841"/>
                </a:moveTo>
                <a:lnTo>
                  <a:pt x="19528" y="56841"/>
                </a:lnTo>
                <a:cubicBezTo>
                  <a:pt x="19805" y="57257"/>
                  <a:pt x="19875" y="57812"/>
                  <a:pt x="19875" y="58366"/>
                </a:cubicBezTo>
                <a:cubicBezTo>
                  <a:pt x="19598" y="57881"/>
                  <a:pt x="19528" y="57326"/>
                  <a:pt x="19528" y="56841"/>
                </a:cubicBezTo>
                <a:close/>
                <a:moveTo>
                  <a:pt x="36437" y="54584"/>
                </a:moveTo>
                <a:cubicBezTo>
                  <a:pt x="36678" y="54584"/>
                  <a:pt x="36903" y="56163"/>
                  <a:pt x="36925" y="56163"/>
                </a:cubicBezTo>
                <a:cubicBezTo>
                  <a:pt x="36926" y="56163"/>
                  <a:pt x="36927" y="56158"/>
                  <a:pt x="36927" y="56148"/>
                </a:cubicBezTo>
                <a:lnTo>
                  <a:pt x="36927" y="56148"/>
                </a:lnTo>
                <a:cubicBezTo>
                  <a:pt x="36927" y="56980"/>
                  <a:pt x="36719" y="57742"/>
                  <a:pt x="36373" y="58505"/>
                </a:cubicBezTo>
                <a:cubicBezTo>
                  <a:pt x="36095" y="59129"/>
                  <a:pt x="35679" y="59683"/>
                  <a:pt x="35263" y="60169"/>
                </a:cubicBezTo>
                <a:cubicBezTo>
                  <a:pt x="35263" y="60099"/>
                  <a:pt x="35263" y="60030"/>
                  <a:pt x="35263" y="59961"/>
                </a:cubicBezTo>
                <a:cubicBezTo>
                  <a:pt x="35263" y="59811"/>
                  <a:pt x="35119" y="59697"/>
                  <a:pt x="34987" y="59697"/>
                </a:cubicBezTo>
                <a:cubicBezTo>
                  <a:pt x="34936" y="59697"/>
                  <a:pt x="34886" y="59714"/>
                  <a:pt x="34848" y="59753"/>
                </a:cubicBezTo>
                <a:lnTo>
                  <a:pt x="34709" y="59891"/>
                </a:lnTo>
                <a:cubicBezTo>
                  <a:pt x="34709" y="59753"/>
                  <a:pt x="34709" y="59614"/>
                  <a:pt x="34709" y="59475"/>
                </a:cubicBezTo>
                <a:cubicBezTo>
                  <a:pt x="34709" y="59406"/>
                  <a:pt x="34709" y="59337"/>
                  <a:pt x="34640" y="59337"/>
                </a:cubicBezTo>
                <a:cubicBezTo>
                  <a:pt x="34709" y="58782"/>
                  <a:pt x="34709" y="58297"/>
                  <a:pt x="34640" y="57742"/>
                </a:cubicBezTo>
                <a:cubicBezTo>
                  <a:pt x="34986" y="56564"/>
                  <a:pt x="35541" y="55455"/>
                  <a:pt x="36373" y="54623"/>
                </a:cubicBezTo>
                <a:cubicBezTo>
                  <a:pt x="36394" y="54596"/>
                  <a:pt x="36415" y="54584"/>
                  <a:pt x="36437" y="54584"/>
                </a:cubicBezTo>
                <a:close/>
                <a:moveTo>
                  <a:pt x="32144" y="54685"/>
                </a:moveTo>
                <a:cubicBezTo>
                  <a:pt x="32223" y="54685"/>
                  <a:pt x="32315" y="54708"/>
                  <a:pt x="32421" y="54762"/>
                </a:cubicBezTo>
                <a:cubicBezTo>
                  <a:pt x="33184" y="55178"/>
                  <a:pt x="33808" y="55871"/>
                  <a:pt x="34085" y="56703"/>
                </a:cubicBezTo>
                <a:cubicBezTo>
                  <a:pt x="34224" y="57118"/>
                  <a:pt x="34293" y="57534"/>
                  <a:pt x="34362" y="57881"/>
                </a:cubicBezTo>
                <a:cubicBezTo>
                  <a:pt x="34224" y="58505"/>
                  <a:pt x="34154" y="59129"/>
                  <a:pt x="34154" y="59753"/>
                </a:cubicBezTo>
                <a:cubicBezTo>
                  <a:pt x="34154" y="59822"/>
                  <a:pt x="34085" y="59961"/>
                  <a:pt x="34016" y="60030"/>
                </a:cubicBezTo>
                <a:cubicBezTo>
                  <a:pt x="33946" y="59753"/>
                  <a:pt x="33877" y="59475"/>
                  <a:pt x="33738" y="59198"/>
                </a:cubicBezTo>
                <a:cubicBezTo>
                  <a:pt x="33712" y="59145"/>
                  <a:pt x="33655" y="59122"/>
                  <a:pt x="33599" y="59122"/>
                </a:cubicBezTo>
                <a:cubicBezTo>
                  <a:pt x="33508" y="59122"/>
                  <a:pt x="33418" y="59182"/>
                  <a:pt x="33461" y="59267"/>
                </a:cubicBezTo>
                <a:cubicBezTo>
                  <a:pt x="33531" y="59891"/>
                  <a:pt x="33600" y="60446"/>
                  <a:pt x="33738" y="61000"/>
                </a:cubicBezTo>
                <a:cubicBezTo>
                  <a:pt x="33600" y="60862"/>
                  <a:pt x="33461" y="60654"/>
                  <a:pt x="33323" y="60446"/>
                </a:cubicBezTo>
                <a:cubicBezTo>
                  <a:pt x="33184" y="59822"/>
                  <a:pt x="32837" y="59198"/>
                  <a:pt x="32352" y="58713"/>
                </a:cubicBezTo>
                <a:lnTo>
                  <a:pt x="32352" y="58782"/>
                </a:lnTo>
                <a:cubicBezTo>
                  <a:pt x="32005" y="57881"/>
                  <a:pt x="31728" y="56980"/>
                  <a:pt x="31659" y="56079"/>
                </a:cubicBezTo>
                <a:cubicBezTo>
                  <a:pt x="31659" y="55777"/>
                  <a:pt x="31606" y="54685"/>
                  <a:pt x="32144" y="54685"/>
                </a:cubicBezTo>
                <a:close/>
                <a:moveTo>
                  <a:pt x="39977" y="56772"/>
                </a:moveTo>
                <a:lnTo>
                  <a:pt x="39908" y="56841"/>
                </a:lnTo>
                <a:cubicBezTo>
                  <a:pt x="39284" y="57812"/>
                  <a:pt x="38521" y="58713"/>
                  <a:pt x="37690" y="59475"/>
                </a:cubicBezTo>
                <a:cubicBezTo>
                  <a:pt x="37135" y="59891"/>
                  <a:pt x="36581" y="60307"/>
                  <a:pt x="36095" y="60654"/>
                </a:cubicBezTo>
                <a:lnTo>
                  <a:pt x="35333" y="60931"/>
                </a:lnTo>
                <a:cubicBezTo>
                  <a:pt x="35263" y="61000"/>
                  <a:pt x="35263" y="61208"/>
                  <a:pt x="35333" y="61208"/>
                </a:cubicBezTo>
                <a:lnTo>
                  <a:pt x="34986" y="61486"/>
                </a:lnTo>
                <a:lnTo>
                  <a:pt x="34778" y="61416"/>
                </a:lnTo>
                <a:cubicBezTo>
                  <a:pt x="34848" y="61278"/>
                  <a:pt x="34917" y="61139"/>
                  <a:pt x="34986" y="60931"/>
                </a:cubicBezTo>
                <a:cubicBezTo>
                  <a:pt x="35679" y="60307"/>
                  <a:pt x="36234" y="59545"/>
                  <a:pt x="36581" y="58713"/>
                </a:cubicBezTo>
                <a:cubicBezTo>
                  <a:pt x="37343" y="57604"/>
                  <a:pt x="38591" y="56911"/>
                  <a:pt x="39977" y="56772"/>
                </a:cubicBezTo>
                <a:close/>
                <a:moveTo>
                  <a:pt x="30125" y="58040"/>
                </a:moveTo>
                <a:cubicBezTo>
                  <a:pt x="30219" y="58040"/>
                  <a:pt x="30337" y="58057"/>
                  <a:pt x="30480" y="58089"/>
                </a:cubicBezTo>
                <a:cubicBezTo>
                  <a:pt x="30896" y="58158"/>
                  <a:pt x="31312" y="58366"/>
                  <a:pt x="31590" y="58713"/>
                </a:cubicBezTo>
                <a:cubicBezTo>
                  <a:pt x="31867" y="58851"/>
                  <a:pt x="32075" y="59129"/>
                  <a:pt x="32283" y="59337"/>
                </a:cubicBezTo>
                <a:cubicBezTo>
                  <a:pt x="32421" y="59753"/>
                  <a:pt x="32629" y="60099"/>
                  <a:pt x="32907" y="60515"/>
                </a:cubicBezTo>
                <a:cubicBezTo>
                  <a:pt x="32976" y="60862"/>
                  <a:pt x="33045" y="61208"/>
                  <a:pt x="33115" y="61555"/>
                </a:cubicBezTo>
                <a:cubicBezTo>
                  <a:pt x="31659" y="61208"/>
                  <a:pt x="30411" y="60099"/>
                  <a:pt x="29926" y="58644"/>
                </a:cubicBezTo>
                <a:lnTo>
                  <a:pt x="29926" y="58713"/>
                </a:lnTo>
                <a:cubicBezTo>
                  <a:pt x="29766" y="58233"/>
                  <a:pt x="29811" y="58040"/>
                  <a:pt x="30125" y="58040"/>
                </a:cubicBezTo>
                <a:close/>
                <a:moveTo>
                  <a:pt x="39561" y="60099"/>
                </a:moveTo>
                <a:lnTo>
                  <a:pt x="39492" y="60169"/>
                </a:lnTo>
                <a:cubicBezTo>
                  <a:pt x="38521" y="60862"/>
                  <a:pt x="37343" y="61347"/>
                  <a:pt x="36165" y="61555"/>
                </a:cubicBezTo>
                <a:cubicBezTo>
                  <a:pt x="36165" y="61416"/>
                  <a:pt x="36234" y="61347"/>
                  <a:pt x="36303" y="61208"/>
                </a:cubicBezTo>
                <a:cubicBezTo>
                  <a:pt x="36373" y="61139"/>
                  <a:pt x="36303" y="61070"/>
                  <a:pt x="36234" y="61070"/>
                </a:cubicBezTo>
                <a:cubicBezTo>
                  <a:pt x="37343" y="60792"/>
                  <a:pt x="38452" y="60446"/>
                  <a:pt x="39561" y="60099"/>
                </a:cubicBezTo>
                <a:close/>
                <a:moveTo>
                  <a:pt x="24103" y="59545"/>
                </a:moveTo>
                <a:lnTo>
                  <a:pt x="24103" y="59545"/>
                </a:lnTo>
                <a:cubicBezTo>
                  <a:pt x="24034" y="59961"/>
                  <a:pt x="23965" y="60376"/>
                  <a:pt x="23757" y="60792"/>
                </a:cubicBezTo>
                <a:cubicBezTo>
                  <a:pt x="23687" y="61139"/>
                  <a:pt x="23479" y="61416"/>
                  <a:pt x="23341" y="61763"/>
                </a:cubicBezTo>
                <a:cubicBezTo>
                  <a:pt x="23341" y="61763"/>
                  <a:pt x="23341" y="61694"/>
                  <a:pt x="23341" y="61694"/>
                </a:cubicBezTo>
                <a:cubicBezTo>
                  <a:pt x="23410" y="60931"/>
                  <a:pt x="23687" y="60169"/>
                  <a:pt x="24103" y="59545"/>
                </a:cubicBezTo>
                <a:close/>
                <a:moveTo>
                  <a:pt x="33600" y="61832"/>
                </a:moveTo>
                <a:cubicBezTo>
                  <a:pt x="33669" y="62109"/>
                  <a:pt x="33738" y="62317"/>
                  <a:pt x="33808" y="62525"/>
                </a:cubicBezTo>
                <a:cubicBezTo>
                  <a:pt x="33808" y="62664"/>
                  <a:pt x="33738" y="62733"/>
                  <a:pt x="33738" y="62803"/>
                </a:cubicBezTo>
                <a:cubicBezTo>
                  <a:pt x="33669" y="62456"/>
                  <a:pt x="33531" y="62109"/>
                  <a:pt x="33461" y="61832"/>
                </a:cubicBezTo>
                <a:close/>
                <a:moveTo>
                  <a:pt x="34709" y="65021"/>
                </a:moveTo>
                <a:lnTo>
                  <a:pt x="34709" y="65021"/>
                </a:lnTo>
                <a:cubicBezTo>
                  <a:pt x="34235" y="65630"/>
                  <a:pt x="33629" y="66174"/>
                  <a:pt x="33019" y="66586"/>
                </a:cubicBezTo>
                <a:lnTo>
                  <a:pt x="33019" y="66586"/>
                </a:lnTo>
                <a:cubicBezTo>
                  <a:pt x="33039" y="66545"/>
                  <a:pt x="33025" y="66477"/>
                  <a:pt x="32976" y="66477"/>
                </a:cubicBezTo>
                <a:cubicBezTo>
                  <a:pt x="33392" y="65853"/>
                  <a:pt x="34016" y="65298"/>
                  <a:pt x="34709" y="65021"/>
                </a:cubicBezTo>
                <a:close/>
                <a:moveTo>
                  <a:pt x="17310" y="55247"/>
                </a:moveTo>
                <a:lnTo>
                  <a:pt x="17310" y="55247"/>
                </a:lnTo>
                <a:cubicBezTo>
                  <a:pt x="17310" y="55247"/>
                  <a:pt x="17934" y="57119"/>
                  <a:pt x="17934" y="57188"/>
                </a:cubicBezTo>
                <a:cubicBezTo>
                  <a:pt x="18280" y="58436"/>
                  <a:pt x="18488" y="59822"/>
                  <a:pt x="18488" y="61208"/>
                </a:cubicBezTo>
                <a:cubicBezTo>
                  <a:pt x="18558" y="62872"/>
                  <a:pt x="18488" y="64605"/>
                  <a:pt x="18280" y="66338"/>
                </a:cubicBezTo>
                <a:cubicBezTo>
                  <a:pt x="18003" y="64536"/>
                  <a:pt x="17865" y="62733"/>
                  <a:pt x="17795" y="60862"/>
                </a:cubicBezTo>
                <a:cubicBezTo>
                  <a:pt x="17795" y="60792"/>
                  <a:pt x="17743" y="60758"/>
                  <a:pt x="17691" y="60758"/>
                </a:cubicBezTo>
                <a:cubicBezTo>
                  <a:pt x="17639" y="60758"/>
                  <a:pt x="17587" y="60792"/>
                  <a:pt x="17587" y="60862"/>
                </a:cubicBezTo>
                <a:cubicBezTo>
                  <a:pt x="17518" y="62941"/>
                  <a:pt x="17795" y="64951"/>
                  <a:pt x="18211" y="66962"/>
                </a:cubicBezTo>
                <a:cubicBezTo>
                  <a:pt x="18211" y="66962"/>
                  <a:pt x="18211" y="67031"/>
                  <a:pt x="18211" y="67100"/>
                </a:cubicBezTo>
                <a:cubicBezTo>
                  <a:pt x="17033" y="63219"/>
                  <a:pt x="16686" y="59198"/>
                  <a:pt x="17310" y="55247"/>
                </a:cubicBezTo>
                <a:close/>
                <a:moveTo>
                  <a:pt x="30827" y="68140"/>
                </a:moveTo>
                <a:cubicBezTo>
                  <a:pt x="31174" y="68764"/>
                  <a:pt x="31312" y="69457"/>
                  <a:pt x="31382" y="70150"/>
                </a:cubicBezTo>
                <a:cubicBezTo>
                  <a:pt x="31035" y="69527"/>
                  <a:pt x="30896" y="68833"/>
                  <a:pt x="30827" y="68140"/>
                </a:cubicBezTo>
                <a:close/>
                <a:moveTo>
                  <a:pt x="13371" y="65625"/>
                </a:moveTo>
                <a:cubicBezTo>
                  <a:pt x="13486" y="65625"/>
                  <a:pt x="13567" y="65762"/>
                  <a:pt x="13567" y="66130"/>
                </a:cubicBezTo>
                <a:cubicBezTo>
                  <a:pt x="13567" y="66754"/>
                  <a:pt x="13498" y="67308"/>
                  <a:pt x="13428" y="67932"/>
                </a:cubicBezTo>
                <a:cubicBezTo>
                  <a:pt x="13428" y="68625"/>
                  <a:pt x="13290" y="69319"/>
                  <a:pt x="13220" y="70081"/>
                </a:cubicBezTo>
                <a:cubicBezTo>
                  <a:pt x="13199" y="70038"/>
                  <a:pt x="13164" y="70022"/>
                  <a:pt x="13126" y="70022"/>
                </a:cubicBezTo>
                <a:cubicBezTo>
                  <a:pt x="13042" y="70022"/>
                  <a:pt x="12943" y="70103"/>
                  <a:pt x="12943" y="70150"/>
                </a:cubicBezTo>
                <a:lnTo>
                  <a:pt x="12943" y="70220"/>
                </a:lnTo>
                <a:cubicBezTo>
                  <a:pt x="12804" y="69734"/>
                  <a:pt x="12596" y="69319"/>
                  <a:pt x="12388" y="68903"/>
                </a:cubicBezTo>
                <a:cubicBezTo>
                  <a:pt x="12250" y="68002"/>
                  <a:pt x="12388" y="67031"/>
                  <a:pt x="12804" y="66199"/>
                </a:cubicBezTo>
                <a:cubicBezTo>
                  <a:pt x="12968" y="65912"/>
                  <a:pt x="13205" y="65625"/>
                  <a:pt x="13371" y="65625"/>
                </a:cubicBezTo>
                <a:close/>
                <a:moveTo>
                  <a:pt x="9281" y="66414"/>
                </a:moveTo>
                <a:cubicBezTo>
                  <a:pt x="10178" y="66899"/>
                  <a:pt x="11005" y="67589"/>
                  <a:pt x="11626" y="68417"/>
                </a:cubicBezTo>
                <a:cubicBezTo>
                  <a:pt x="11834" y="68695"/>
                  <a:pt x="11973" y="68972"/>
                  <a:pt x="12111" y="69249"/>
                </a:cubicBezTo>
                <a:cubicBezTo>
                  <a:pt x="12176" y="69507"/>
                  <a:pt x="12240" y="69765"/>
                  <a:pt x="12361" y="70024"/>
                </a:cubicBezTo>
                <a:lnTo>
                  <a:pt x="12361" y="70024"/>
                </a:lnTo>
                <a:cubicBezTo>
                  <a:pt x="12351" y="70017"/>
                  <a:pt x="12337" y="70012"/>
                  <a:pt x="12319" y="70012"/>
                </a:cubicBezTo>
                <a:cubicBezTo>
                  <a:pt x="12301" y="69993"/>
                  <a:pt x="12272" y="69985"/>
                  <a:pt x="12240" y="69985"/>
                </a:cubicBezTo>
                <a:cubicBezTo>
                  <a:pt x="12153" y="69985"/>
                  <a:pt x="12042" y="70049"/>
                  <a:pt x="12042" y="70150"/>
                </a:cubicBezTo>
                <a:cubicBezTo>
                  <a:pt x="12042" y="70358"/>
                  <a:pt x="12042" y="70636"/>
                  <a:pt x="12042" y="70913"/>
                </a:cubicBezTo>
                <a:cubicBezTo>
                  <a:pt x="11903" y="70774"/>
                  <a:pt x="11695" y="70636"/>
                  <a:pt x="11487" y="70566"/>
                </a:cubicBezTo>
                <a:cubicBezTo>
                  <a:pt x="11210" y="70150"/>
                  <a:pt x="10794" y="69873"/>
                  <a:pt x="10448" y="69596"/>
                </a:cubicBezTo>
                <a:cubicBezTo>
                  <a:pt x="10309" y="69319"/>
                  <a:pt x="10170" y="69041"/>
                  <a:pt x="10101" y="68903"/>
                </a:cubicBezTo>
                <a:cubicBezTo>
                  <a:pt x="9697" y="68094"/>
                  <a:pt x="9423" y="67286"/>
                  <a:pt x="9281" y="66414"/>
                </a:cubicBezTo>
                <a:close/>
                <a:moveTo>
                  <a:pt x="14676" y="67031"/>
                </a:moveTo>
                <a:lnTo>
                  <a:pt x="14676" y="67031"/>
                </a:lnTo>
                <a:cubicBezTo>
                  <a:pt x="14953" y="68279"/>
                  <a:pt x="14399" y="69665"/>
                  <a:pt x="13983" y="70913"/>
                </a:cubicBezTo>
                <a:cubicBezTo>
                  <a:pt x="13983" y="70566"/>
                  <a:pt x="13913" y="70289"/>
                  <a:pt x="13913" y="70012"/>
                </a:cubicBezTo>
                <a:lnTo>
                  <a:pt x="13913" y="70081"/>
                </a:lnTo>
                <a:cubicBezTo>
                  <a:pt x="13844" y="69942"/>
                  <a:pt x="13775" y="69942"/>
                  <a:pt x="13705" y="69942"/>
                </a:cubicBezTo>
                <a:cubicBezTo>
                  <a:pt x="13775" y="69457"/>
                  <a:pt x="13775" y="68972"/>
                  <a:pt x="13844" y="68417"/>
                </a:cubicBezTo>
                <a:cubicBezTo>
                  <a:pt x="14260" y="68071"/>
                  <a:pt x="14537" y="67586"/>
                  <a:pt x="14676" y="67031"/>
                </a:cubicBezTo>
                <a:close/>
                <a:moveTo>
                  <a:pt x="20083" y="68348"/>
                </a:moveTo>
                <a:lnTo>
                  <a:pt x="20083" y="68348"/>
                </a:lnTo>
                <a:cubicBezTo>
                  <a:pt x="19944" y="69249"/>
                  <a:pt x="19598" y="70150"/>
                  <a:pt x="19043" y="70913"/>
                </a:cubicBezTo>
                <a:lnTo>
                  <a:pt x="19043" y="70774"/>
                </a:lnTo>
                <a:cubicBezTo>
                  <a:pt x="19320" y="69942"/>
                  <a:pt x="19667" y="69111"/>
                  <a:pt x="20083" y="68348"/>
                </a:cubicBezTo>
                <a:close/>
                <a:moveTo>
                  <a:pt x="7880" y="68610"/>
                </a:moveTo>
                <a:cubicBezTo>
                  <a:pt x="8730" y="68610"/>
                  <a:pt x="9663" y="69360"/>
                  <a:pt x="10240" y="69873"/>
                </a:cubicBezTo>
                <a:lnTo>
                  <a:pt x="10448" y="70081"/>
                </a:lnTo>
                <a:cubicBezTo>
                  <a:pt x="10655" y="70497"/>
                  <a:pt x="11002" y="70844"/>
                  <a:pt x="11418" y="71052"/>
                </a:cubicBezTo>
                <a:lnTo>
                  <a:pt x="11626" y="71259"/>
                </a:lnTo>
                <a:cubicBezTo>
                  <a:pt x="11626" y="71259"/>
                  <a:pt x="11695" y="71329"/>
                  <a:pt x="11695" y="71398"/>
                </a:cubicBezTo>
                <a:cubicBezTo>
                  <a:pt x="11418" y="71329"/>
                  <a:pt x="11071" y="71259"/>
                  <a:pt x="10794" y="71259"/>
                </a:cubicBezTo>
                <a:cubicBezTo>
                  <a:pt x="10725" y="71259"/>
                  <a:pt x="10655" y="71329"/>
                  <a:pt x="10655" y="71398"/>
                </a:cubicBezTo>
                <a:lnTo>
                  <a:pt x="10655" y="71467"/>
                </a:lnTo>
                <a:cubicBezTo>
                  <a:pt x="10240" y="71259"/>
                  <a:pt x="9824" y="71121"/>
                  <a:pt x="9408" y="71052"/>
                </a:cubicBezTo>
                <a:cubicBezTo>
                  <a:pt x="9061" y="70913"/>
                  <a:pt x="8715" y="70774"/>
                  <a:pt x="8368" y="70636"/>
                </a:cubicBezTo>
                <a:cubicBezTo>
                  <a:pt x="8021" y="70428"/>
                  <a:pt x="7605" y="70220"/>
                  <a:pt x="7259" y="69942"/>
                </a:cubicBezTo>
                <a:cubicBezTo>
                  <a:pt x="6704" y="69527"/>
                  <a:pt x="6982" y="68625"/>
                  <a:pt x="7675" y="68625"/>
                </a:cubicBezTo>
                <a:cubicBezTo>
                  <a:pt x="7742" y="68615"/>
                  <a:pt x="7811" y="68610"/>
                  <a:pt x="7880" y="68610"/>
                </a:cubicBezTo>
                <a:close/>
                <a:moveTo>
                  <a:pt x="12388" y="70497"/>
                </a:moveTo>
                <a:cubicBezTo>
                  <a:pt x="12527" y="70705"/>
                  <a:pt x="12596" y="70844"/>
                  <a:pt x="12735" y="71052"/>
                </a:cubicBezTo>
                <a:cubicBezTo>
                  <a:pt x="12804" y="71190"/>
                  <a:pt x="12804" y="71398"/>
                  <a:pt x="12943" y="71537"/>
                </a:cubicBezTo>
                <a:lnTo>
                  <a:pt x="12874" y="71606"/>
                </a:lnTo>
                <a:lnTo>
                  <a:pt x="12804" y="71606"/>
                </a:lnTo>
                <a:cubicBezTo>
                  <a:pt x="12735" y="71467"/>
                  <a:pt x="12596" y="71329"/>
                  <a:pt x="12527" y="71259"/>
                </a:cubicBezTo>
                <a:cubicBezTo>
                  <a:pt x="12388" y="70982"/>
                  <a:pt x="12388" y="70774"/>
                  <a:pt x="12388" y="70497"/>
                </a:cubicBezTo>
                <a:close/>
                <a:moveTo>
                  <a:pt x="13428" y="71052"/>
                </a:moveTo>
                <a:cubicBezTo>
                  <a:pt x="13567" y="71329"/>
                  <a:pt x="13636" y="71606"/>
                  <a:pt x="13636" y="71883"/>
                </a:cubicBezTo>
                <a:cubicBezTo>
                  <a:pt x="13636" y="71953"/>
                  <a:pt x="13636" y="71953"/>
                  <a:pt x="13636" y="72022"/>
                </a:cubicBezTo>
                <a:lnTo>
                  <a:pt x="13636" y="72369"/>
                </a:lnTo>
                <a:cubicBezTo>
                  <a:pt x="13636" y="72230"/>
                  <a:pt x="13567" y="72091"/>
                  <a:pt x="13498" y="71953"/>
                </a:cubicBezTo>
                <a:cubicBezTo>
                  <a:pt x="13428" y="71745"/>
                  <a:pt x="13359" y="71537"/>
                  <a:pt x="13359" y="71259"/>
                </a:cubicBezTo>
                <a:cubicBezTo>
                  <a:pt x="13359" y="71190"/>
                  <a:pt x="13359" y="71121"/>
                  <a:pt x="13428" y="71052"/>
                </a:cubicBezTo>
                <a:close/>
                <a:moveTo>
                  <a:pt x="11374" y="71748"/>
                </a:moveTo>
                <a:lnTo>
                  <a:pt x="11374" y="71748"/>
                </a:lnTo>
                <a:cubicBezTo>
                  <a:pt x="11689" y="71771"/>
                  <a:pt x="12004" y="71902"/>
                  <a:pt x="12319" y="72091"/>
                </a:cubicBezTo>
                <a:cubicBezTo>
                  <a:pt x="12527" y="72230"/>
                  <a:pt x="12735" y="72438"/>
                  <a:pt x="13012" y="72507"/>
                </a:cubicBezTo>
                <a:cubicBezTo>
                  <a:pt x="13012" y="72542"/>
                  <a:pt x="13030" y="72559"/>
                  <a:pt x="13056" y="72559"/>
                </a:cubicBezTo>
                <a:cubicBezTo>
                  <a:pt x="13082" y="72559"/>
                  <a:pt x="13116" y="72542"/>
                  <a:pt x="13151" y="72507"/>
                </a:cubicBezTo>
                <a:lnTo>
                  <a:pt x="13290" y="72507"/>
                </a:lnTo>
                <a:cubicBezTo>
                  <a:pt x="13290" y="72646"/>
                  <a:pt x="13359" y="72715"/>
                  <a:pt x="13359" y="72784"/>
                </a:cubicBezTo>
                <a:cubicBezTo>
                  <a:pt x="12635" y="72587"/>
                  <a:pt x="11973" y="72202"/>
                  <a:pt x="11374" y="71748"/>
                </a:cubicBezTo>
                <a:close/>
                <a:moveTo>
                  <a:pt x="29371" y="72577"/>
                </a:moveTo>
                <a:cubicBezTo>
                  <a:pt x="29718" y="73408"/>
                  <a:pt x="29926" y="74309"/>
                  <a:pt x="29926" y="75211"/>
                </a:cubicBezTo>
                <a:cubicBezTo>
                  <a:pt x="29441" y="74379"/>
                  <a:pt x="29233" y="73478"/>
                  <a:pt x="29371" y="72577"/>
                </a:cubicBezTo>
                <a:close/>
                <a:moveTo>
                  <a:pt x="26475" y="74237"/>
                </a:moveTo>
                <a:cubicBezTo>
                  <a:pt x="26714" y="75388"/>
                  <a:pt x="26104" y="76409"/>
                  <a:pt x="25628" y="77429"/>
                </a:cubicBezTo>
                <a:cubicBezTo>
                  <a:pt x="25493" y="76279"/>
                  <a:pt x="25754" y="75129"/>
                  <a:pt x="26475" y="74237"/>
                </a:cubicBezTo>
                <a:close/>
                <a:moveTo>
                  <a:pt x="39700" y="68556"/>
                </a:moveTo>
                <a:cubicBezTo>
                  <a:pt x="39700" y="68556"/>
                  <a:pt x="38175" y="72022"/>
                  <a:pt x="37967" y="72438"/>
                </a:cubicBezTo>
                <a:cubicBezTo>
                  <a:pt x="36996" y="74102"/>
                  <a:pt x="35887" y="75765"/>
                  <a:pt x="34709" y="77360"/>
                </a:cubicBezTo>
                <a:cubicBezTo>
                  <a:pt x="32768" y="79994"/>
                  <a:pt x="30966" y="82697"/>
                  <a:pt x="28886" y="85331"/>
                </a:cubicBezTo>
                <a:cubicBezTo>
                  <a:pt x="29025" y="84707"/>
                  <a:pt x="29163" y="84083"/>
                  <a:pt x="29233" y="83390"/>
                </a:cubicBezTo>
                <a:cubicBezTo>
                  <a:pt x="29718" y="82073"/>
                  <a:pt x="30273" y="80756"/>
                  <a:pt x="30966" y="79508"/>
                </a:cubicBezTo>
                <a:cubicBezTo>
                  <a:pt x="32560" y="76944"/>
                  <a:pt x="34640" y="74656"/>
                  <a:pt x="35957" y="71883"/>
                </a:cubicBezTo>
                <a:cubicBezTo>
                  <a:pt x="35957" y="71798"/>
                  <a:pt x="35904" y="71738"/>
                  <a:pt x="35847" y="71738"/>
                </a:cubicBezTo>
                <a:cubicBezTo>
                  <a:pt x="35812" y="71738"/>
                  <a:pt x="35775" y="71761"/>
                  <a:pt x="35749" y="71814"/>
                </a:cubicBezTo>
                <a:cubicBezTo>
                  <a:pt x="34154" y="74379"/>
                  <a:pt x="32421" y="76805"/>
                  <a:pt x="30758" y="79370"/>
                </a:cubicBezTo>
                <a:cubicBezTo>
                  <a:pt x="30203" y="80271"/>
                  <a:pt x="29787" y="81172"/>
                  <a:pt x="29441" y="82073"/>
                </a:cubicBezTo>
                <a:cubicBezTo>
                  <a:pt x="29579" y="81241"/>
                  <a:pt x="29718" y="80410"/>
                  <a:pt x="29857" y="79508"/>
                </a:cubicBezTo>
                <a:cubicBezTo>
                  <a:pt x="31590" y="74725"/>
                  <a:pt x="34917" y="70289"/>
                  <a:pt x="39700" y="68556"/>
                </a:cubicBezTo>
                <a:close/>
                <a:moveTo>
                  <a:pt x="24450" y="83321"/>
                </a:moveTo>
                <a:lnTo>
                  <a:pt x="24450" y="83321"/>
                </a:lnTo>
                <a:cubicBezTo>
                  <a:pt x="25212" y="83875"/>
                  <a:pt x="25767" y="84569"/>
                  <a:pt x="26183" y="85470"/>
                </a:cubicBezTo>
                <a:lnTo>
                  <a:pt x="26113" y="85470"/>
                </a:lnTo>
                <a:cubicBezTo>
                  <a:pt x="25212" y="85054"/>
                  <a:pt x="24588" y="84291"/>
                  <a:pt x="24450" y="83321"/>
                </a:cubicBezTo>
                <a:close/>
                <a:moveTo>
                  <a:pt x="22232" y="70428"/>
                </a:moveTo>
                <a:cubicBezTo>
                  <a:pt x="22301" y="72299"/>
                  <a:pt x="22786" y="74309"/>
                  <a:pt x="22786" y="76181"/>
                </a:cubicBezTo>
                <a:cubicBezTo>
                  <a:pt x="22786" y="79578"/>
                  <a:pt x="22509" y="82974"/>
                  <a:pt x="22370" y="86371"/>
                </a:cubicBezTo>
                <a:cubicBezTo>
                  <a:pt x="22370" y="86232"/>
                  <a:pt x="22301" y="86094"/>
                  <a:pt x="22301" y="85955"/>
                </a:cubicBezTo>
                <a:lnTo>
                  <a:pt x="22232" y="85955"/>
                </a:lnTo>
                <a:cubicBezTo>
                  <a:pt x="22093" y="83252"/>
                  <a:pt x="21677" y="80617"/>
                  <a:pt x="21885" y="77914"/>
                </a:cubicBezTo>
                <a:cubicBezTo>
                  <a:pt x="21885" y="77879"/>
                  <a:pt x="21850" y="77862"/>
                  <a:pt x="21816" y="77862"/>
                </a:cubicBezTo>
                <a:cubicBezTo>
                  <a:pt x="21781" y="77862"/>
                  <a:pt x="21746" y="77879"/>
                  <a:pt x="21746" y="77914"/>
                </a:cubicBezTo>
                <a:cubicBezTo>
                  <a:pt x="21538" y="80202"/>
                  <a:pt x="21538" y="82558"/>
                  <a:pt x="21816" y="84846"/>
                </a:cubicBezTo>
                <a:cubicBezTo>
                  <a:pt x="21608" y="84153"/>
                  <a:pt x="21330" y="83460"/>
                  <a:pt x="21123" y="82766"/>
                </a:cubicBezTo>
                <a:cubicBezTo>
                  <a:pt x="21123" y="82697"/>
                  <a:pt x="21123" y="82697"/>
                  <a:pt x="21123" y="82628"/>
                </a:cubicBezTo>
                <a:cubicBezTo>
                  <a:pt x="20429" y="80063"/>
                  <a:pt x="20360" y="77360"/>
                  <a:pt x="20915" y="74725"/>
                </a:cubicBezTo>
                <a:cubicBezTo>
                  <a:pt x="21261" y="73270"/>
                  <a:pt x="21816" y="71814"/>
                  <a:pt x="22232" y="70428"/>
                </a:cubicBezTo>
                <a:close/>
                <a:moveTo>
                  <a:pt x="11188" y="77182"/>
                </a:moveTo>
                <a:cubicBezTo>
                  <a:pt x="11373" y="77182"/>
                  <a:pt x="11688" y="77236"/>
                  <a:pt x="12180" y="77360"/>
                </a:cubicBezTo>
                <a:cubicBezTo>
                  <a:pt x="13913" y="77775"/>
                  <a:pt x="15577" y="79162"/>
                  <a:pt x="16894" y="80340"/>
                </a:cubicBezTo>
                <a:cubicBezTo>
                  <a:pt x="18974" y="82212"/>
                  <a:pt x="20707" y="84430"/>
                  <a:pt x="22024" y="86856"/>
                </a:cubicBezTo>
                <a:cubicBezTo>
                  <a:pt x="22162" y="87133"/>
                  <a:pt x="22232" y="87411"/>
                  <a:pt x="22370" y="87688"/>
                </a:cubicBezTo>
                <a:cubicBezTo>
                  <a:pt x="22162" y="87411"/>
                  <a:pt x="21885" y="87133"/>
                  <a:pt x="21608" y="86925"/>
                </a:cubicBezTo>
                <a:cubicBezTo>
                  <a:pt x="20845" y="85886"/>
                  <a:pt x="20083" y="84915"/>
                  <a:pt x="19182" y="83945"/>
                </a:cubicBezTo>
                <a:cubicBezTo>
                  <a:pt x="18003" y="82628"/>
                  <a:pt x="16340" y="81727"/>
                  <a:pt x="15161" y="80340"/>
                </a:cubicBezTo>
                <a:cubicBezTo>
                  <a:pt x="15124" y="80322"/>
                  <a:pt x="15092" y="80313"/>
                  <a:pt x="15066" y="80313"/>
                </a:cubicBezTo>
                <a:cubicBezTo>
                  <a:pt x="14995" y="80313"/>
                  <a:pt x="14972" y="80377"/>
                  <a:pt x="15023" y="80479"/>
                </a:cubicBezTo>
                <a:cubicBezTo>
                  <a:pt x="16062" y="81727"/>
                  <a:pt x="17518" y="82558"/>
                  <a:pt x="18627" y="83806"/>
                </a:cubicBezTo>
                <a:cubicBezTo>
                  <a:pt x="19320" y="84569"/>
                  <a:pt x="19944" y="85331"/>
                  <a:pt x="20568" y="86163"/>
                </a:cubicBezTo>
                <a:cubicBezTo>
                  <a:pt x="19875" y="85678"/>
                  <a:pt x="19182" y="85262"/>
                  <a:pt x="18488" y="84915"/>
                </a:cubicBezTo>
                <a:cubicBezTo>
                  <a:pt x="15577" y="83252"/>
                  <a:pt x="13913" y="81241"/>
                  <a:pt x="11973" y="78607"/>
                </a:cubicBezTo>
                <a:cubicBezTo>
                  <a:pt x="11487" y="77852"/>
                  <a:pt x="10541" y="77182"/>
                  <a:pt x="11188" y="77182"/>
                </a:cubicBezTo>
                <a:close/>
                <a:moveTo>
                  <a:pt x="22151" y="91335"/>
                </a:moveTo>
                <a:lnTo>
                  <a:pt x="22151" y="91335"/>
                </a:lnTo>
                <a:cubicBezTo>
                  <a:pt x="22611" y="91673"/>
                  <a:pt x="23008" y="92077"/>
                  <a:pt x="23341" y="92610"/>
                </a:cubicBezTo>
                <a:cubicBezTo>
                  <a:pt x="22824" y="92286"/>
                  <a:pt x="22427" y="91843"/>
                  <a:pt x="22151" y="91335"/>
                </a:cubicBezTo>
                <a:close/>
                <a:moveTo>
                  <a:pt x="29005" y="93722"/>
                </a:moveTo>
                <a:lnTo>
                  <a:pt x="29005" y="93722"/>
                </a:lnTo>
                <a:cubicBezTo>
                  <a:pt x="28731" y="94735"/>
                  <a:pt x="28391" y="95682"/>
                  <a:pt x="27985" y="96630"/>
                </a:cubicBezTo>
                <a:lnTo>
                  <a:pt x="27985" y="95937"/>
                </a:lnTo>
                <a:cubicBezTo>
                  <a:pt x="28245" y="95157"/>
                  <a:pt x="28566" y="94438"/>
                  <a:pt x="29005" y="93722"/>
                </a:cubicBezTo>
                <a:close/>
                <a:moveTo>
                  <a:pt x="22024" y="55593"/>
                </a:moveTo>
                <a:cubicBezTo>
                  <a:pt x="22301" y="57950"/>
                  <a:pt x="22648" y="60376"/>
                  <a:pt x="22994" y="62803"/>
                </a:cubicBezTo>
                <a:lnTo>
                  <a:pt x="22925" y="62803"/>
                </a:lnTo>
                <a:cubicBezTo>
                  <a:pt x="23618" y="68002"/>
                  <a:pt x="24450" y="73200"/>
                  <a:pt x="25282" y="78399"/>
                </a:cubicBezTo>
                <a:cubicBezTo>
                  <a:pt x="25212" y="78399"/>
                  <a:pt x="25212" y="78469"/>
                  <a:pt x="25282" y="78469"/>
                </a:cubicBezTo>
                <a:cubicBezTo>
                  <a:pt x="25559" y="80479"/>
                  <a:pt x="25836" y="82489"/>
                  <a:pt x="26113" y="84499"/>
                </a:cubicBezTo>
                <a:cubicBezTo>
                  <a:pt x="25698" y="83737"/>
                  <a:pt x="25074" y="83113"/>
                  <a:pt x="24242" y="82766"/>
                </a:cubicBezTo>
                <a:cubicBezTo>
                  <a:pt x="24229" y="82753"/>
                  <a:pt x="24213" y="82747"/>
                  <a:pt x="24196" y="82747"/>
                </a:cubicBezTo>
                <a:cubicBezTo>
                  <a:pt x="24125" y="82747"/>
                  <a:pt x="24034" y="82849"/>
                  <a:pt x="24034" y="82905"/>
                </a:cubicBezTo>
                <a:cubicBezTo>
                  <a:pt x="24034" y="84291"/>
                  <a:pt x="25004" y="85470"/>
                  <a:pt x="26321" y="85816"/>
                </a:cubicBezTo>
                <a:cubicBezTo>
                  <a:pt x="26529" y="87411"/>
                  <a:pt x="26737" y="89074"/>
                  <a:pt x="26876" y="90738"/>
                </a:cubicBezTo>
                <a:cubicBezTo>
                  <a:pt x="27153" y="93233"/>
                  <a:pt x="27292" y="95798"/>
                  <a:pt x="27292" y="98363"/>
                </a:cubicBezTo>
                <a:cubicBezTo>
                  <a:pt x="26321" y="94273"/>
                  <a:pt x="24034" y="90322"/>
                  <a:pt x="22509" y="86579"/>
                </a:cubicBezTo>
                <a:cubicBezTo>
                  <a:pt x="22578" y="86579"/>
                  <a:pt x="22578" y="86579"/>
                  <a:pt x="22578" y="86510"/>
                </a:cubicBezTo>
                <a:cubicBezTo>
                  <a:pt x="23063" y="84153"/>
                  <a:pt x="23271" y="81727"/>
                  <a:pt x="23133" y="79300"/>
                </a:cubicBezTo>
                <a:cubicBezTo>
                  <a:pt x="23341" y="76597"/>
                  <a:pt x="23202" y="73894"/>
                  <a:pt x="22855" y="71190"/>
                </a:cubicBezTo>
                <a:cubicBezTo>
                  <a:pt x="22925" y="70566"/>
                  <a:pt x="22786" y="69942"/>
                  <a:pt x="22509" y="69388"/>
                </a:cubicBezTo>
                <a:cubicBezTo>
                  <a:pt x="22648" y="68903"/>
                  <a:pt x="22717" y="68487"/>
                  <a:pt x="22786" y="68071"/>
                </a:cubicBezTo>
                <a:cubicBezTo>
                  <a:pt x="22786" y="67903"/>
                  <a:pt x="22684" y="67811"/>
                  <a:pt x="22589" y="67811"/>
                </a:cubicBezTo>
                <a:cubicBezTo>
                  <a:pt x="22527" y="67811"/>
                  <a:pt x="22467" y="67850"/>
                  <a:pt x="22440" y="67932"/>
                </a:cubicBezTo>
                <a:cubicBezTo>
                  <a:pt x="22370" y="68279"/>
                  <a:pt x="22301" y="68625"/>
                  <a:pt x="22301" y="68903"/>
                </a:cubicBezTo>
                <a:cubicBezTo>
                  <a:pt x="22162" y="69596"/>
                  <a:pt x="21954" y="70220"/>
                  <a:pt x="21816" y="70844"/>
                </a:cubicBezTo>
                <a:cubicBezTo>
                  <a:pt x="21330" y="72438"/>
                  <a:pt x="20776" y="74032"/>
                  <a:pt x="20429" y="75696"/>
                </a:cubicBezTo>
                <a:cubicBezTo>
                  <a:pt x="20152" y="77082"/>
                  <a:pt x="20152" y="78607"/>
                  <a:pt x="20429" y="80063"/>
                </a:cubicBezTo>
                <a:cubicBezTo>
                  <a:pt x="19736" y="77360"/>
                  <a:pt x="19320" y="74587"/>
                  <a:pt x="19182" y="71745"/>
                </a:cubicBezTo>
                <a:cubicBezTo>
                  <a:pt x="19528" y="71190"/>
                  <a:pt x="19875" y="70497"/>
                  <a:pt x="20083" y="69873"/>
                </a:cubicBezTo>
                <a:cubicBezTo>
                  <a:pt x="20429" y="69180"/>
                  <a:pt x="20568" y="68487"/>
                  <a:pt x="20429" y="67794"/>
                </a:cubicBezTo>
                <a:cubicBezTo>
                  <a:pt x="20395" y="67690"/>
                  <a:pt x="20325" y="67638"/>
                  <a:pt x="20256" y="67638"/>
                </a:cubicBezTo>
                <a:cubicBezTo>
                  <a:pt x="20187" y="67638"/>
                  <a:pt x="20117" y="67690"/>
                  <a:pt x="20083" y="67794"/>
                </a:cubicBezTo>
                <a:cubicBezTo>
                  <a:pt x="19667" y="68348"/>
                  <a:pt x="19320" y="69041"/>
                  <a:pt x="19043" y="69734"/>
                </a:cubicBezTo>
                <a:cubicBezTo>
                  <a:pt x="19043" y="68764"/>
                  <a:pt x="19043" y="67863"/>
                  <a:pt x="19112" y="66892"/>
                </a:cubicBezTo>
                <a:cubicBezTo>
                  <a:pt x="19320" y="63288"/>
                  <a:pt x="20152" y="59822"/>
                  <a:pt x="21608" y="56495"/>
                </a:cubicBezTo>
                <a:cubicBezTo>
                  <a:pt x="21608" y="56772"/>
                  <a:pt x="21677" y="57049"/>
                  <a:pt x="21746" y="57326"/>
                </a:cubicBezTo>
                <a:cubicBezTo>
                  <a:pt x="21746" y="57396"/>
                  <a:pt x="21798" y="57430"/>
                  <a:pt x="21850" y="57430"/>
                </a:cubicBezTo>
                <a:cubicBezTo>
                  <a:pt x="21902" y="57430"/>
                  <a:pt x="21954" y="57396"/>
                  <a:pt x="21954" y="57326"/>
                </a:cubicBezTo>
                <a:cubicBezTo>
                  <a:pt x="21954" y="56911"/>
                  <a:pt x="21885" y="56425"/>
                  <a:pt x="21816" y="56079"/>
                </a:cubicBezTo>
                <a:cubicBezTo>
                  <a:pt x="21885" y="55940"/>
                  <a:pt x="21954" y="55732"/>
                  <a:pt x="22024" y="55593"/>
                </a:cubicBezTo>
                <a:close/>
                <a:moveTo>
                  <a:pt x="25568" y="100934"/>
                </a:moveTo>
                <a:cubicBezTo>
                  <a:pt x="26529" y="101630"/>
                  <a:pt x="26530" y="103150"/>
                  <a:pt x="26876" y="104324"/>
                </a:cubicBezTo>
                <a:cubicBezTo>
                  <a:pt x="26129" y="103306"/>
                  <a:pt x="25714" y="102154"/>
                  <a:pt x="25568" y="100934"/>
                </a:cubicBezTo>
                <a:close/>
                <a:moveTo>
                  <a:pt x="29579" y="103493"/>
                </a:moveTo>
                <a:lnTo>
                  <a:pt x="29579" y="103493"/>
                </a:lnTo>
                <a:cubicBezTo>
                  <a:pt x="29441" y="105087"/>
                  <a:pt x="28470" y="106265"/>
                  <a:pt x="27569" y="107444"/>
                </a:cubicBezTo>
                <a:cubicBezTo>
                  <a:pt x="27638" y="107305"/>
                  <a:pt x="27638" y="107097"/>
                  <a:pt x="27638" y="106889"/>
                </a:cubicBezTo>
                <a:cubicBezTo>
                  <a:pt x="28262" y="105780"/>
                  <a:pt x="28540" y="104324"/>
                  <a:pt x="29579" y="103493"/>
                </a:cubicBezTo>
                <a:close/>
                <a:moveTo>
                  <a:pt x="24588" y="0"/>
                </a:moveTo>
                <a:cubicBezTo>
                  <a:pt x="22994" y="485"/>
                  <a:pt x="22648" y="1941"/>
                  <a:pt x="22578" y="3466"/>
                </a:cubicBezTo>
                <a:cubicBezTo>
                  <a:pt x="22093" y="2218"/>
                  <a:pt x="21330" y="1109"/>
                  <a:pt x="20429" y="139"/>
                </a:cubicBezTo>
                <a:cubicBezTo>
                  <a:pt x="20389" y="118"/>
                  <a:pt x="20348" y="110"/>
                  <a:pt x="20311" y="110"/>
                </a:cubicBezTo>
                <a:cubicBezTo>
                  <a:pt x="20221" y="110"/>
                  <a:pt x="20152" y="159"/>
                  <a:pt x="20152" y="208"/>
                </a:cubicBezTo>
                <a:cubicBezTo>
                  <a:pt x="19528" y="1733"/>
                  <a:pt x="19528" y="3397"/>
                  <a:pt x="20013" y="4991"/>
                </a:cubicBezTo>
                <a:cubicBezTo>
                  <a:pt x="19182" y="4159"/>
                  <a:pt x="18211" y="3535"/>
                  <a:pt x="17171" y="3050"/>
                </a:cubicBezTo>
                <a:cubicBezTo>
                  <a:pt x="17158" y="3037"/>
                  <a:pt x="17142" y="3031"/>
                  <a:pt x="17126" y="3031"/>
                </a:cubicBezTo>
                <a:cubicBezTo>
                  <a:pt x="17057" y="3031"/>
                  <a:pt x="16977" y="3133"/>
                  <a:pt x="17033" y="3189"/>
                </a:cubicBezTo>
                <a:cubicBezTo>
                  <a:pt x="17795" y="4783"/>
                  <a:pt x="17795" y="6516"/>
                  <a:pt x="18835" y="7972"/>
                </a:cubicBezTo>
                <a:cubicBezTo>
                  <a:pt x="19459" y="8665"/>
                  <a:pt x="20221" y="9289"/>
                  <a:pt x="21053" y="9705"/>
                </a:cubicBezTo>
                <a:cubicBezTo>
                  <a:pt x="21123" y="10121"/>
                  <a:pt x="21330" y="10467"/>
                  <a:pt x="21538" y="10814"/>
                </a:cubicBezTo>
                <a:cubicBezTo>
                  <a:pt x="21885" y="11230"/>
                  <a:pt x="22370" y="11507"/>
                  <a:pt x="22855" y="11576"/>
                </a:cubicBezTo>
                <a:cubicBezTo>
                  <a:pt x="22530" y="14243"/>
                  <a:pt x="22144" y="16910"/>
                  <a:pt x="21754" y="19577"/>
                </a:cubicBezTo>
                <a:lnTo>
                  <a:pt x="21754" y="19577"/>
                </a:lnTo>
                <a:cubicBezTo>
                  <a:pt x="21797" y="18782"/>
                  <a:pt x="21587" y="17992"/>
                  <a:pt x="21123" y="17330"/>
                </a:cubicBezTo>
                <a:cubicBezTo>
                  <a:pt x="21091" y="17267"/>
                  <a:pt x="21032" y="17233"/>
                  <a:pt x="20976" y="17233"/>
                </a:cubicBezTo>
                <a:cubicBezTo>
                  <a:pt x="20908" y="17233"/>
                  <a:pt x="20845" y="17284"/>
                  <a:pt x="20845" y="17399"/>
                </a:cubicBezTo>
                <a:cubicBezTo>
                  <a:pt x="20776" y="18508"/>
                  <a:pt x="21123" y="19617"/>
                  <a:pt x="21677" y="20588"/>
                </a:cubicBezTo>
                <a:cubicBezTo>
                  <a:pt x="21261" y="23568"/>
                  <a:pt x="20915" y="26549"/>
                  <a:pt x="20707" y="29530"/>
                </a:cubicBezTo>
                <a:cubicBezTo>
                  <a:pt x="20499" y="29252"/>
                  <a:pt x="20221" y="29114"/>
                  <a:pt x="19944" y="29044"/>
                </a:cubicBezTo>
                <a:cubicBezTo>
                  <a:pt x="19805" y="29044"/>
                  <a:pt x="19736" y="29114"/>
                  <a:pt x="19736" y="29252"/>
                </a:cubicBezTo>
                <a:cubicBezTo>
                  <a:pt x="19805" y="30015"/>
                  <a:pt x="20013" y="30708"/>
                  <a:pt x="20360" y="31401"/>
                </a:cubicBezTo>
                <a:cubicBezTo>
                  <a:pt x="20429" y="31540"/>
                  <a:pt x="20499" y="31679"/>
                  <a:pt x="20568" y="31817"/>
                </a:cubicBezTo>
                <a:cubicBezTo>
                  <a:pt x="20499" y="33342"/>
                  <a:pt x="20429" y="34798"/>
                  <a:pt x="20429" y="36323"/>
                </a:cubicBezTo>
                <a:cubicBezTo>
                  <a:pt x="20429" y="37640"/>
                  <a:pt x="20499" y="39026"/>
                  <a:pt x="20568" y="40413"/>
                </a:cubicBezTo>
                <a:cubicBezTo>
                  <a:pt x="20360" y="39858"/>
                  <a:pt x="20083" y="39373"/>
                  <a:pt x="19667" y="38957"/>
                </a:cubicBezTo>
                <a:cubicBezTo>
                  <a:pt x="19624" y="38914"/>
                  <a:pt x="19574" y="38898"/>
                  <a:pt x="19528" y="38898"/>
                </a:cubicBezTo>
                <a:cubicBezTo>
                  <a:pt x="19426" y="38898"/>
                  <a:pt x="19342" y="38979"/>
                  <a:pt x="19390" y="39026"/>
                </a:cubicBezTo>
                <a:cubicBezTo>
                  <a:pt x="19528" y="40343"/>
                  <a:pt x="20013" y="41591"/>
                  <a:pt x="20707" y="42700"/>
                </a:cubicBezTo>
                <a:lnTo>
                  <a:pt x="20776" y="42700"/>
                </a:lnTo>
                <a:cubicBezTo>
                  <a:pt x="21053" y="46651"/>
                  <a:pt x="21469" y="50603"/>
                  <a:pt x="21954" y="54554"/>
                </a:cubicBezTo>
                <a:cubicBezTo>
                  <a:pt x="21816" y="54762"/>
                  <a:pt x="21746" y="54900"/>
                  <a:pt x="21677" y="55108"/>
                </a:cubicBezTo>
                <a:cubicBezTo>
                  <a:pt x="20915" y="51573"/>
                  <a:pt x="19112" y="48176"/>
                  <a:pt x="17310" y="44988"/>
                </a:cubicBezTo>
                <a:cubicBezTo>
                  <a:pt x="17310" y="44918"/>
                  <a:pt x="17310" y="44918"/>
                  <a:pt x="17310" y="44849"/>
                </a:cubicBezTo>
                <a:cubicBezTo>
                  <a:pt x="17449" y="44364"/>
                  <a:pt x="17518" y="43879"/>
                  <a:pt x="17449" y="43393"/>
                </a:cubicBezTo>
                <a:cubicBezTo>
                  <a:pt x="17449" y="42770"/>
                  <a:pt x="17241" y="42215"/>
                  <a:pt x="16894" y="41799"/>
                </a:cubicBezTo>
                <a:cubicBezTo>
                  <a:pt x="16837" y="41770"/>
                  <a:pt x="16779" y="41754"/>
                  <a:pt x="16727" y="41754"/>
                </a:cubicBezTo>
                <a:cubicBezTo>
                  <a:pt x="16653" y="41754"/>
                  <a:pt x="16588" y="41787"/>
                  <a:pt x="16548" y="41868"/>
                </a:cubicBezTo>
                <a:cubicBezTo>
                  <a:pt x="16409" y="42423"/>
                  <a:pt x="16409" y="42908"/>
                  <a:pt x="16478" y="43393"/>
                </a:cubicBezTo>
                <a:cubicBezTo>
                  <a:pt x="16340" y="43116"/>
                  <a:pt x="16201" y="42839"/>
                  <a:pt x="15993" y="42562"/>
                </a:cubicBezTo>
                <a:cubicBezTo>
                  <a:pt x="15161" y="41037"/>
                  <a:pt x="14399" y="39373"/>
                  <a:pt x="13705" y="37779"/>
                </a:cubicBezTo>
                <a:cubicBezTo>
                  <a:pt x="14399" y="37155"/>
                  <a:pt x="14329" y="35699"/>
                  <a:pt x="14260" y="34798"/>
                </a:cubicBezTo>
                <a:cubicBezTo>
                  <a:pt x="14260" y="34750"/>
                  <a:pt x="14161" y="34669"/>
                  <a:pt x="14077" y="34669"/>
                </a:cubicBezTo>
                <a:cubicBezTo>
                  <a:pt x="14039" y="34669"/>
                  <a:pt x="14004" y="34686"/>
                  <a:pt x="13983" y="34729"/>
                </a:cubicBezTo>
                <a:cubicBezTo>
                  <a:pt x="13498" y="35352"/>
                  <a:pt x="13290" y="36184"/>
                  <a:pt x="13290" y="37016"/>
                </a:cubicBezTo>
                <a:cubicBezTo>
                  <a:pt x="11765" y="33204"/>
                  <a:pt x="10586" y="29252"/>
                  <a:pt x="9685" y="25232"/>
                </a:cubicBezTo>
                <a:cubicBezTo>
                  <a:pt x="9754" y="25093"/>
                  <a:pt x="9824" y="25024"/>
                  <a:pt x="9893" y="24885"/>
                </a:cubicBezTo>
                <a:cubicBezTo>
                  <a:pt x="10101" y="24677"/>
                  <a:pt x="10309" y="24400"/>
                  <a:pt x="10378" y="24123"/>
                </a:cubicBezTo>
                <a:cubicBezTo>
                  <a:pt x="11349" y="23984"/>
                  <a:pt x="12250" y="23707"/>
                  <a:pt x="13151" y="23291"/>
                </a:cubicBezTo>
                <a:cubicBezTo>
                  <a:pt x="13567" y="23014"/>
                  <a:pt x="14884" y="21974"/>
                  <a:pt x="13775" y="21558"/>
                </a:cubicBezTo>
                <a:cubicBezTo>
                  <a:pt x="13725" y="21558"/>
                  <a:pt x="13676" y="21558"/>
                  <a:pt x="13652" y="21583"/>
                </a:cubicBezTo>
                <a:lnTo>
                  <a:pt x="13652" y="21583"/>
                </a:lnTo>
                <a:cubicBezTo>
                  <a:pt x="14230" y="20877"/>
                  <a:pt x="14602" y="20037"/>
                  <a:pt x="14745" y="19132"/>
                </a:cubicBezTo>
                <a:cubicBezTo>
                  <a:pt x="14745" y="19030"/>
                  <a:pt x="14708" y="18966"/>
                  <a:pt x="14661" y="18966"/>
                </a:cubicBezTo>
                <a:cubicBezTo>
                  <a:pt x="14644" y="18966"/>
                  <a:pt x="14625" y="18975"/>
                  <a:pt x="14607" y="18993"/>
                </a:cubicBezTo>
                <a:cubicBezTo>
                  <a:pt x="14476" y="18976"/>
                  <a:pt x="14346" y="18967"/>
                  <a:pt x="14218" y="18967"/>
                </a:cubicBezTo>
                <a:cubicBezTo>
                  <a:pt x="13329" y="18967"/>
                  <a:pt x="12527" y="19384"/>
                  <a:pt x="12042" y="20172"/>
                </a:cubicBezTo>
                <a:cubicBezTo>
                  <a:pt x="12458" y="19063"/>
                  <a:pt x="12596" y="17884"/>
                  <a:pt x="12388" y="16775"/>
                </a:cubicBezTo>
                <a:cubicBezTo>
                  <a:pt x="12388" y="16694"/>
                  <a:pt x="12341" y="16660"/>
                  <a:pt x="12301" y="16660"/>
                </a:cubicBezTo>
                <a:cubicBezTo>
                  <a:pt x="12274" y="16660"/>
                  <a:pt x="12250" y="16677"/>
                  <a:pt x="12250" y="16706"/>
                </a:cubicBezTo>
                <a:cubicBezTo>
                  <a:pt x="11557" y="17399"/>
                  <a:pt x="10933" y="18161"/>
                  <a:pt x="10517" y="18993"/>
                </a:cubicBezTo>
                <a:cubicBezTo>
                  <a:pt x="10378" y="17884"/>
                  <a:pt x="10032" y="16775"/>
                  <a:pt x="9477" y="15805"/>
                </a:cubicBezTo>
                <a:cubicBezTo>
                  <a:pt x="9442" y="15770"/>
                  <a:pt x="9390" y="15753"/>
                  <a:pt x="9338" y="15753"/>
                </a:cubicBezTo>
                <a:cubicBezTo>
                  <a:pt x="9286" y="15753"/>
                  <a:pt x="9234" y="15770"/>
                  <a:pt x="9200" y="15805"/>
                </a:cubicBezTo>
                <a:cubicBezTo>
                  <a:pt x="8368" y="16706"/>
                  <a:pt x="8021" y="17884"/>
                  <a:pt x="8160" y="19063"/>
                </a:cubicBezTo>
                <a:cubicBezTo>
                  <a:pt x="7536" y="18231"/>
                  <a:pt x="6843" y="17468"/>
                  <a:pt x="6427" y="16775"/>
                </a:cubicBezTo>
                <a:cubicBezTo>
                  <a:pt x="6392" y="16706"/>
                  <a:pt x="6340" y="16671"/>
                  <a:pt x="6288" y="16671"/>
                </a:cubicBezTo>
                <a:cubicBezTo>
                  <a:pt x="6236" y="16671"/>
                  <a:pt x="6184" y="16706"/>
                  <a:pt x="6150" y="16775"/>
                </a:cubicBezTo>
                <a:cubicBezTo>
                  <a:pt x="5179" y="18092"/>
                  <a:pt x="5179" y="19964"/>
                  <a:pt x="6219" y="21281"/>
                </a:cubicBezTo>
                <a:cubicBezTo>
                  <a:pt x="5318" y="20865"/>
                  <a:pt x="4417" y="20657"/>
                  <a:pt x="3446" y="20518"/>
                </a:cubicBezTo>
                <a:cubicBezTo>
                  <a:pt x="3377" y="20518"/>
                  <a:pt x="3308" y="20657"/>
                  <a:pt x="3308" y="20726"/>
                </a:cubicBezTo>
                <a:cubicBezTo>
                  <a:pt x="4001" y="23291"/>
                  <a:pt x="6427" y="24400"/>
                  <a:pt x="8853" y="24677"/>
                </a:cubicBezTo>
                <a:lnTo>
                  <a:pt x="9061" y="24677"/>
                </a:lnTo>
                <a:cubicBezTo>
                  <a:pt x="9130" y="24677"/>
                  <a:pt x="9200" y="24539"/>
                  <a:pt x="9130" y="24469"/>
                </a:cubicBezTo>
                <a:cubicBezTo>
                  <a:pt x="8992" y="24331"/>
                  <a:pt x="8784" y="24123"/>
                  <a:pt x="8715" y="23984"/>
                </a:cubicBezTo>
                <a:lnTo>
                  <a:pt x="8715" y="23846"/>
                </a:lnTo>
                <a:cubicBezTo>
                  <a:pt x="8853" y="24054"/>
                  <a:pt x="9061" y="24192"/>
                  <a:pt x="9200" y="24400"/>
                </a:cubicBezTo>
                <a:cubicBezTo>
                  <a:pt x="9200" y="24539"/>
                  <a:pt x="9269" y="24608"/>
                  <a:pt x="9408" y="24608"/>
                </a:cubicBezTo>
                <a:lnTo>
                  <a:pt x="9408" y="24816"/>
                </a:lnTo>
                <a:lnTo>
                  <a:pt x="9338" y="24955"/>
                </a:lnTo>
                <a:cubicBezTo>
                  <a:pt x="9269" y="25093"/>
                  <a:pt x="9338" y="25232"/>
                  <a:pt x="9546" y="25232"/>
                </a:cubicBezTo>
                <a:cubicBezTo>
                  <a:pt x="9893" y="27173"/>
                  <a:pt x="10378" y="29044"/>
                  <a:pt x="10933" y="30916"/>
                </a:cubicBezTo>
                <a:cubicBezTo>
                  <a:pt x="10101" y="30916"/>
                  <a:pt x="9477" y="30362"/>
                  <a:pt x="9408" y="29530"/>
                </a:cubicBezTo>
                <a:lnTo>
                  <a:pt x="9408" y="29530"/>
                </a:lnTo>
                <a:cubicBezTo>
                  <a:pt x="9616" y="29738"/>
                  <a:pt x="9824" y="29876"/>
                  <a:pt x="10032" y="30084"/>
                </a:cubicBezTo>
                <a:cubicBezTo>
                  <a:pt x="10170" y="30362"/>
                  <a:pt x="10448" y="30639"/>
                  <a:pt x="10655" y="30847"/>
                </a:cubicBezTo>
                <a:cubicBezTo>
                  <a:pt x="10674" y="30865"/>
                  <a:pt x="10698" y="30874"/>
                  <a:pt x="10721" y="30874"/>
                </a:cubicBezTo>
                <a:cubicBezTo>
                  <a:pt x="10784" y="30874"/>
                  <a:pt x="10845" y="30810"/>
                  <a:pt x="10794" y="30708"/>
                </a:cubicBezTo>
                <a:cubicBezTo>
                  <a:pt x="10725" y="30362"/>
                  <a:pt x="10517" y="30084"/>
                  <a:pt x="10240" y="29807"/>
                </a:cubicBezTo>
                <a:cubicBezTo>
                  <a:pt x="10032" y="29530"/>
                  <a:pt x="9685" y="29322"/>
                  <a:pt x="9408" y="29114"/>
                </a:cubicBezTo>
                <a:cubicBezTo>
                  <a:pt x="9367" y="29093"/>
                  <a:pt x="9332" y="29085"/>
                  <a:pt x="9302" y="29085"/>
                </a:cubicBezTo>
                <a:cubicBezTo>
                  <a:pt x="9228" y="29085"/>
                  <a:pt x="9179" y="29134"/>
                  <a:pt x="9130" y="29183"/>
                </a:cubicBezTo>
                <a:cubicBezTo>
                  <a:pt x="8930" y="30255"/>
                  <a:pt x="9699" y="31197"/>
                  <a:pt x="10752" y="31197"/>
                </a:cubicBezTo>
                <a:cubicBezTo>
                  <a:pt x="10789" y="31197"/>
                  <a:pt x="10826" y="31196"/>
                  <a:pt x="10863" y="31193"/>
                </a:cubicBezTo>
                <a:cubicBezTo>
                  <a:pt x="10863" y="31193"/>
                  <a:pt x="10933" y="31193"/>
                  <a:pt x="10933" y="31124"/>
                </a:cubicBezTo>
                <a:cubicBezTo>
                  <a:pt x="11765" y="34035"/>
                  <a:pt x="12804" y="36877"/>
                  <a:pt x="14052" y="39581"/>
                </a:cubicBezTo>
                <a:cubicBezTo>
                  <a:pt x="13428" y="38680"/>
                  <a:pt x="12735" y="37848"/>
                  <a:pt x="12111" y="37016"/>
                </a:cubicBezTo>
                <a:cubicBezTo>
                  <a:pt x="9546" y="32718"/>
                  <a:pt x="5873" y="28490"/>
                  <a:pt x="466" y="28421"/>
                </a:cubicBezTo>
                <a:cubicBezTo>
                  <a:pt x="327" y="28421"/>
                  <a:pt x="327" y="28559"/>
                  <a:pt x="466" y="28559"/>
                </a:cubicBezTo>
                <a:cubicBezTo>
                  <a:pt x="3238" y="29183"/>
                  <a:pt x="5595" y="29876"/>
                  <a:pt x="7744" y="31748"/>
                </a:cubicBezTo>
                <a:cubicBezTo>
                  <a:pt x="8992" y="32926"/>
                  <a:pt x="10101" y="34243"/>
                  <a:pt x="11002" y="35699"/>
                </a:cubicBezTo>
                <a:cubicBezTo>
                  <a:pt x="8229" y="32441"/>
                  <a:pt x="5041" y="29599"/>
                  <a:pt x="604" y="28767"/>
                </a:cubicBezTo>
                <a:cubicBezTo>
                  <a:pt x="535" y="28767"/>
                  <a:pt x="535" y="28906"/>
                  <a:pt x="604" y="28906"/>
                </a:cubicBezTo>
                <a:cubicBezTo>
                  <a:pt x="3793" y="29946"/>
                  <a:pt x="6704" y="31748"/>
                  <a:pt x="9130" y="34035"/>
                </a:cubicBezTo>
                <a:cubicBezTo>
                  <a:pt x="10170" y="35075"/>
                  <a:pt x="11141" y="36184"/>
                  <a:pt x="12042" y="37363"/>
                </a:cubicBezTo>
                <a:cubicBezTo>
                  <a:pt x="10725" y="35907"/>
                  <a:pt x="8715" y="35214"/>
                  <a:pt x="6982" y="34382"/>
                </a:cubicBezTo>
                <a:cubicBezTo>
                  <a:pt x="4278" y="32996"/>
                  <a:pt x="2268" y="30777"/>
                  <a:pt x="188" y="28698"/>
                </a:cubicBezTo>
                <a:cubicBezTo>
                  <a:pt x="168" y="28678"/>
                  <a:pt x="142" y="28669"/>
                  <a:pt x="117" y="28669"/>
                </a:cubicBezTo>
                <a:cubicBezTo>
                  <a:pt x="56" y="28669"/>
                  <a:pt x="1" y="28718"/>
                  <a:pt x="50" y="28767"/>
                </a:cubicBezTo>
                <a:cubicBezTo>
                  <a:pt x="1575" y="30569"/>
                  <a:pt x="3238" y="32164"/>
                  <a:pt x="5110" y="33550"/>
                </a:cubicBezTo>
                <a:cubicBezTo>
                  <a:pt x="7328" y="35145"/>
                  <a:pt x="9962" y="35976"/>
                  <a:pt x="12180" y="37709"/>
                </a:cubicBezTo>
                <a:lnTo>
                  <a:pt x="12319" y="37709"/>
                </a:lnTo>
                <a:lnTo>
                  <a:pt x="12319" y="37779"/>
                </a:lnTo>
                <a:lnTo>
                  <a:pt x="12458" y="37779"/>
                </a:lnTo>
                <a:lnTo>
                  <a:pt x="14399" y="40274"/>
                </a:lnTo>
                <a:cubicBezTo>
                  <a:pt x="16062" y="43532"/>
                  <a:pt x="17795" y="46651"/>
                  <a:pt x="19251" y="49909"/>
                </a:cubicBezTo>
                <a:cubicBezTo>
                  <a:pt x="18696" y="49216"/>
                  <a:pt x="17934" y="48800"/>
                  <a:pt x="17102" y="48731"/>
                </a:cubicBezTo>
                <a:cubicBezTo>
                  <a:pt x="16963" y="48731"/>
                  <a:pt x="16894" y="48870"/>
                  <a:pt x="16963" y="49008"/>
                </a:cubicBezTo>
                <a:cubicBezTo>
                  <a:pt x="17449" y="49909"/>
                  <a:pt x="18350" y="50464"/>
                  <a:pt x="19320" y="50533"/>
                </a:cubicBezTo>
                <a:cubicBezTo>
                  <a:pt x="19390" y="50533"/>
                  <a:pt x="19459" y="50464"/>
                  <a:pt x="19459" y="50395"/>
                </a:cubicBezTo>
                <a:cubicBezTo>
                  <a:pt x="20221" y="52128"/>
                  <a:pt x="20845" y="53861"/>
                  <a:pt x="21330" y="55732"/>
                </a:cubicBezTo>
                <a:cubicBezTo>
                  <a:pt x="20915" y="56633"/>
                  <a:pt x="20499" y="57673"/>
                  <a:pt x="20152" y="58644"/>
                </a:cubicBezTo>
                <a:cubicBezTo>
                  <a:pt x="20360" y="57812"/>
                  <a:pt x="20152" y="56911"/>
                  <a:pt x="19528" y="56287"/>
                </a:cubicBezTo>
                <a:cubicBezTo>
                  <a:pt x="19499" y="56258"/>
                  <a:pt x="19459" y="56241"/>
                  <a:pt x="19416" y="56241"/>
                </a:cubicBezTo>
                <a:cubicBezTo>
                  <a:pt x="19356" y="56241"/>
                  <a:pt x="19292" y="56275"/>
                  <a:pt x="19251" y="56356"/>
                </a:cubicBezTo>
                <a:cubicBezTo>
                  <a:pt x="19043" y="57257"/>
                  <a:pt x="19320" y="58228"/>
                  <a:pt x="19875" y="58990"/>
                </a:cubicBezTo>
                <a:lnTo>
                  <a:pt x="19875" y="59129"/>
                </a:lnTo>
                <a:lnTo>
                  <a:pt x="19944" y="59129"/>
                </a:lnTo>
                <a:cubicBezTo>
                  <a:pt x="19528" y="60376"/>
                  <a:pt x="19251" y="61624"/>
                  <a:pt x="18974" y="62872"/>
                </a:cubicBezTo>
                <a:cubicBezTo>
                  <a:pt x="18904" y="63357"/>
                  <a:pt x="18835" y="63842"/>
                  <a:pt x="18766" y="64258"/>
                </a:cubicBezTo>
                <a:cubicBezTo>
                  <a:pt x="18835" y="63219"/>
                  <a:pt x="18835" y="62179"/>
                  <a:pt x="18835" y="61139"/>
                </a:cubicBezTo>
                <a:cubicBezTo>
                  <a:pt x="18835" y="58713"/>
                  <a:pt x="18003" y="56564"/>
                  <a:pt x="17518" y="54207"/>
                </a:cubicBezTo>
                <a:cubicBezTo>
                  <a:pt x="17518" y="54138"/>
                  <a:pt x="17449" y="54103"/>
                  <a:pt x="17371" y="54103"/>
                </a:cubicBezTo>
                <a:cubicBezTo>
                  <a:pt x="17293" y="54103"/>
                  <a:pt x="17206" y="54138"/>
                  <a:pt x="17171" y="54207"/>
                </a:cubicBezTo>
                <a:cubicBezTo>
                  <a:pt x="16201" y="58921"/>
                  <a:pt x="16617" y="63842"/>
                  <a:pt x="18419" y="68348"/>
                </a:cubicBezTo>
                <a:cubicBezTo>
                  <a:pt x="18350" y="72299"/>
                  <a:pt x="18835" y="76181"/>
                  <a:pt x="19875" y="80063"/>
                </a:cubicBezTo>
                <a:cubicBezTo>
                  <a:pt x="18280" y="77429"/>
                  <a:pt x="16409" y="75072"/>
                  <a:pt x="14260" y="72923"/>
                </a:cubicBezTo>
                <a:cubicBezTo>
                  <a:pt x="14191" y="72369"/>
                  <a:pt x="14121" y="71883"/>
                  <a:pt x="14052" y="71329"/>
                </a:cubicBezTo>
                <a:cubicBezTo>
                  <a:pt x="14607" y="69734"/>
                  <a:pt x="15508" y="68002"/>
                  <a:pt x="14884" y="66407"/>
                </a:cubicBezTo>
                <a:cubicBezTo>
                  <a:pt x="14849" y="66338"/>
                  <a:pt x="14780" y="66303"/>
                  <a:pt x="14711" y="66303"/>
                </a:cubicBezTo>
                <a:cubicBezTo>
                  <a:pt x="14641" y="66303"/>
                  <a:pt x="14572" y="66338"/>
                  <a:pt x="14537" y="66407"/>
                </a:cubicBezTo>
                <a:cubicBezTo>
                  <a:pt x="14329" y="66892"/>
                  <a:pt x="14121" y="67308"/>
                  <a:pt x="13844" y="67794"/>
                </a:cubicBezTo>
                <a:cubicBezTo>
                  <a:pt x="13844" y="66892"/>
                  <a:pt x="13844" y="66061"/>
                  <a:pt x="13913" y="65159"/>
                </a:cubicBezTo>
                <a:cubicBezTo>
                  <a:pt x="13913" y="65090"/>
                  <a:pt x="13775" y="65021"/>
                  <a:pt x="13705" y="65021"/>
                </a:cubicBezTo>
                <a:cubicBezTo>
                  <a:pt x="12527" y="65575"/>
                  <a:pt x="11834" y="66892"/>
                  <a:pt x="11973" y="68209"/>
                </a:cubicBezTo>
                <a:cubicBezTo>
                  <a:pt x="11210" y="67239"/>
                  <a:pt x="10309" y="66477"/>
                  <a:pt x="9200" y="65922"/>
                </a:cubicBezTo>
                <a:cubicBezTo>
                  <a:pt x="9181" y="65903"/>
                  <a:pt x="9158" y="65895"/>
                  <a:pt x="9133" y="65895"/>
                </a:cubicBezTo>
                <a:cubicBezTo>
                  <a:pt x="9066" y="65895"/>
                  <a:pt x="8992" y="65959"/>
                  <a:pt x="8992" y="66061"/>
                </a:cubicBezTo>
                <a:cubicBezTo>
                  <a:pt x="9061" y="67170"/>
                  <a:pt x="9408" y="68209"/>
                  <a:pt x="9962" y="69180"/>
                </a:cubicBezTo>
                <a:lnTo>
                  <a:pt x="9824" y="69111"/>
                </a:lnTo>
                <a:cubicBezTo>
                  <a:pt x="9370" y="68758"/>
                  <a:pt x="8514" y="68222"/>
                  <a:pt x="7787" y="68222"/>
                </a:cubicBezTo>
                <a:cubicBezTo>
                  <a:pt x="7514" y="68222"/>
                  <a:pt x="7259" y="68297"/>
                  <a:pt x="7051" y="68487"/>
                </a:cubicBezTo>
                <a:cubicBezTo>
                  <a:pt x="5942" y="69527"/>
                  <a:pt x="7120" y="70428"/>
                  <a:pt x="8507" y="70982"/>
                </a:cubicBezTo>
                <a:lnTo>
                  <a:pt x="7883" y="70982"/>
                </a:lnTo>
                <a:cubicBezTo>
                  <a:pt x="6358" y="71121"/>
                  <a:pt x="6219" y="72438"/>
                  <a:pt x="6774" y="73616"/>
                </a:cubicBezTo>
                <a:cubicBezTo>
                  <a:pt x="6808" y="73686"/>
                  <a:pt x="6860" y="73720"/>
                  <a:pt x="6921" y="73720"/>
                </a:cubicBezTo>
                <a:cubicBezTo>
                  <a:pt x="6982" y="73720"/>
                  <a:pt x="7051" y="73686"/>
                  <a:pt x="7120" y="73616"/>
                </a:cubicBezTo>
                <a:cubicBezTo>
                  <a:pt x="7661" y="72824"/>
                  <a:pt x="8688" y="72593"/>
                  <a:pt x="9764" y="72593"/>
                </a:cubicBezTo>
                <a:cubicBezTo>
                  <a:pt x="10758" y="72593"/>
                  <a:pt x="11795" y="72790"/>
                  <a:pt x="12527" y="72923"/>
                </a:cubicBezTo>
                <a:cubicBezTo>
                  <a:pt x="12596" y="72923"/>
                  <a:pt x="12666" y="72784"/>
                  <a:pt x="12527" y="72784"/>
                </a:cubicBezTo>
                <a:cubicBezTo>
                  <a:pt x="11779" y="72478"/>
                  <a:pt x="10713" y="72256"/>
                  <a:pt x="9675" y="72256"/>
                </a:cubicBezTo>
                <a:cubicBezTo>
                  <a:pt x="8597" y="72256"/>
                  <a:pt x="7548" y="72496"/>
                  <a:pt x="6912" y="73131"/>
                </a:cubicBezTo>
                <a:cubicBezTo>
                  <a:pt x="6704" y="72715"/>
                  <a:pt x="6704" y="72091"/>
                  <a:pt x="7051" y="71675"/>
                </a:cubicBezTo>
                <a:cubicBezTo>
                  <a:pt x="7383" y="71439"/>
                  <a:pt x="7779" y="71331"/>
                  <a:pt x="8196" y="71331"/>
                </a:cubicBezTo>
                <a:cubicBezTo>
                  <a:pt x="8389" y="71331"/>
                  <a:pt x="8586" y="71354"/>
                  <a:pt x="8784" y="71398"/>
                </a:cubicBezTo>
                <a:cubicBezTo>
                  <a:pt x="9824" y="71606"/>
                  <a:pt x="10863" y="71953"/>
                  <a:pt x="11765" y="72369"/>
                </a:cubicBezTo>
                <a:lnTo>
                  <a:pt x="11834" y="72369"/>
                </a:lnTo>
                <a:cubicBezTo>
                  <a:pt x="12319" y="72646"/>
                  <a:pt x="12874" y="72854"/>
                  <a:pt x="13428" y="72923"/>
                </a:cubicBezTo>
                <a:lnTo>
                  <a:pt x="13428" y="72992"/>
                </a:lnTo>
                <a:cubicBezTo>
                  <a:pt x="13471" y="73078"/>
                  <a:pt x="13567" y="73137"/>
                  <a:pt x="13650" y="73137"/>
                </a:cubicBezTo>
                <a:cubicBezTo>
                  <a:pt x="13702" y="73137"/>
                  <a:pt x="13748" y="73115"/>
                  <a:pt x="13775" y="73062"/>
                </a:cubicBezTo>
                <a:cubicBezTo>
                  <a:pt x="13775" y="73131"/>
                  <a:pt x="13844" y="73131"/>
                  <a:pt x="13913" y="73131"/>
                </a:cubicBezTo>
                <a:cubicBezTo>
                  <a:pt x="13913" y="73200"/>
                  <a:pt x="13983" y="73270"/>
                  <a:pt x="13983" y="73339"/>
                </a:cubicBezTo>
                <a:cubicBezTo>
                  <a:pt x="13983" y="73433"/>
                  <a:pt x="14039" y="73470"/>
                  <a:pt x="14101" y="73470"/>
                </a:cubicBezTo>
                <a:cubicBezTo>
                  <a:pt x="14177" y="73470"/>
                  <a:pt x="14260" y="73415"/>
                  <a:pt x="14260" y="73339"/>
                </a:cubicBezTo>
                <a:lnTo>
                  <a:pt x="14260" y="73270"/>
                </a:lnTo>
                <a:cubicBezTo>
                  <a:pt x="15300" y="74448"/>
                  <a:pt x="16340" y="75696"/>
                  <a:pt x="17241" y="76944"/>
                </a:cubicBezTo>
                <a:cubicBezTo>
                  <a:pt x="18419" y="78469"/>
                  <a:pt x="19251" y="80202"/>
                  <a:pt x="20291" y="81796"/>
                </a:cubicBezTo>
                <a:lnTo>
                  <a:pt x="20429" y="82142"/>
                </a:lnTo>
                <a:cubicBezTo>
                  <a:pt x="20637" y="82905"/>
                  <a:pt x="20845" y="83668"/>
                  <a:pt x="21123" y="84430"/>
                </a:cubicBezTo>
                <a:cubicBezTo>
                  <a:pt x="18649" y="80582"/>
                  <a:pt x="14609" y="76735"/>
                  <a:pt x="10488" y="76735"/>
                </a:cubicBezTo>
                <a:cubicBezTo>
                  <a:pt x="10451" y="76735"/>
                  <a:pt x="10415" y="76735"/>
                  <a:pt x="10378" y="76736"/>
                </a:cubicBezTo>
                <a:cubicBezTo>
                  <a:pt x="10170" y="76736"/>
                  <a:pt x="10101" y="76944"/>
                  <a:pt x="10240" y="77082"/>
                </a:cubicBezTo>
                <a:cubicBezTo>
                  <a:pt x="12042" y="79023"/>
                  <a:pt x="13290" y="81727"/>
                  <a:pt x="15438" y="83390"/>
                </a:cubicBezTo>
                <a:cubicBezTo>
                  <a:pt x="17241" y="84777"/>
                  <a:pt x="19459" y="85608"/>
                  <a:pt x="21192" y="86995"/>
                </a:cubicBezTo>
                <a:cubicBezTo>
                  <a:pt x="21538" y="87411"/>
                  <a:pt x="21885" y="87896"/>
                  <a:pt x="22232" y="88243"/>
                </a:cubicBezTo>
                <a:cubicBezTo>
                  <a:pt x="22232" y="88263"/>
                  <a:pt x="22244" y="88271"/>
                  <a:pt x="22259" y="88271"/>
                </a:cubicBezTo>
                <a:cubicBezTo>
                  <a:pt x="22295" y="88271"/>
                  <a:pt x="22350" y="88222"/>
                  <a:pt x="22301" y="88173"/>
                </a:cubicBezTo>
                <a:cubicBezTo>
                  <a:pt x="22301" y="88104"/>
                  <a:pt x="22232" y="88035"/>
                  <a:pt x="22162" y="87896"/>
                </a:cubicBezTo>
                <a:lnTo>
                  <a:pt x="22162" y="87896"/>
                </a:lnTo>
                <a:cubicBezTo>
                  <a:pt x="22370" y="88104"/>
                  <a:pt x="22509" y="88312"/>
                  <a:pt x="22717" y="88589"/>
                </a:cubicBezTo>
                <a:cubicBezTo>
                  <a:pt x="23341" y="90183"/>
                  <a:pt x="24034" y="91778"/>
                  <a:pt x="24727" y="93372"/>
                </a:cubicBezTo>
                <a:cubicBezTo>
                  <a:pt x="24588" y="93303"/>
                  <a:pt x="24450" y="93233"/>
                  <a:pt x="24311" y="93164"/>
                </a:cubicBezTo>
                <a:cubicBezTo>
                  <a:pt x="24034" y="92679"/>
                  <a:pt x="23618" y="92194"/>
                  <a:pt x="23202" y="91778"/>
                </a:cubicBezTo>
                <a:cubicBezTo>
                  <a:pt x="22786" y="91223"/>
                  <a:pt x="22232" y="90807"/>
                  <a:pt x="21608" y="90599"/>
                </a:cubicBezTo>
                <a:cubicBezTo>
                  <a:pt x="21583" y="90587"/>
                  <a:pt x="21559" y="90581"/>
                  <a:pt x="21535" y="90581"/>
                </a:cubicBezTo>
                <a:cubicBezTo>
                  <a:pt x="21427" y="90581"/>
                  <a:pt x="21343" y="90706"/>
                  <a:pt x="21400" y="90877"/>
                </a:cubicBezTo>
                <a:cubicBezTo>
                  <a:pt x="22093" y="92332"/>
                  <a:pt x="23341" y="93372"/>
                  <a:pt x="24866" y="93788"/>
                </a:cubicBezTo>
                <a:cubicBezTo>
                  <a:pt x="25905" y="96283"/>
                  <a:pt x="26668" y="98918"/>
                  <a:pt x="27153" y="101621"/>
                </a:cubicBezTo>
                <a:cubicBezTo>
                  <a:pt x="27153" y="102037"/>
                  <a:pt x="27153" y="102522"/>
                  <a:pt x="27084" y="102938"/>
                </a:cubicBezTo>
                <a:cubicBezTo>
                  <a:pt x="26945" y="101829"/>
                  <a:pt x="26321" y="100859"/>
                  <a:pt x="25351" y="100304"/>
                </a:cubicBezTo>
                <a:cubicBezTo>
                  <a:pt x="25326" y="100291"/>
                  <a:pt x="25298" y="100286"/>
                  <a:pt x="25270" y="100286"/>
                </a:cubicBezTo>
                <a:cubicBezTo>
                  <a:pt x="25145" y="100286"/>
                  <a:pt x="25017" y="100399"/>
                  <a:pt x="25074" y="100512"/>
                </a:cubicBezTo>
                <a:cubicBezTo>
                  <a:pt x="25282" y="101968"/>
                  <a:pt x="25628" y="103909"/>
                  <a:pt x="26945" y="104810"/>
                </a:cubicBezTo>
                <a:cubicBezTo>
                  <a:pt x="26529" y="109315"/>
                  <a:pt x="25767" y="113752"/>
                  <a:pt x="24519" y="118119"/>
                </a:cubicBezTo>
                <a:cubicBezTo>
                  <a:pt x="24519" y="118253"/>
                  <a:pt x="24606" y="118330"/>
                  <a:pt x="24686" y="118330"/>
                </a:cubicBezTo>
                <a:cubicBezTo>
                  <a:pt x="24730" y="118330"/>
                  <a:pt x="24772" y="118307"/>
                  <a:pt x="24796" y="118257"/>
                </a:cubicBezTo>
                <a:cubicBezTo>
                  <a:pt x="26044" y="114999"/>
                  <a:pt x="26945" y="111672"/>
                  <a:pt x="27430" y="108276"/>
                </a:cubicBezTo>
                <a:cubicBezTo>
                  <a:pt x="28817" y="107097"/>
                  <a:pt x="30134" y="104948"/>
                  <a:pt x="29926" y="103146"/>
                </a:cubicBezTo>
                <a:cubicBezTo>
                  <a:pt x="29926" y="103045"/>
                  <a:pt x="29852" y="102980"/>
                  <a:pt x="29757" y="102980"/>
                </a:cubicBezTo>
                <a:cubicBezTo>
                  <a:pt x="29723" y="102980"/>
                  <a:pt x="29686" y="102989"/>
                  <a:pt x="29649" y="103007"/>
                </a:cubicBezTo>
                <a:cubicBezTo>
                  <a:pt x="28540" y="103770"/>
                  <a:pt x="28193" y="104948"/>
                  <a:pt x="27708" y="106057"/>
                </a:cubicBezTo>
                <a:cubicBezTo>
                  <a:pt x="27985" y="103146"/>
                  <a:pt x="28054" y="100165"/>
                  <a:pt x="27916" y="97185"/>
                </a:cubicBezTo>
                <a:cubicBezTo>
                  <a:pt x="28817" y="95937"/>
                  <a:pt x="29371" y="94412"/>
                  <a:pt x="29510" y="92887"/>
                </a:cubicBezTo>
                <a:cubicBezTo>
                  <a:pt x="29510" y="92780"/>
                  <a:pt x="29469" y="92633"/>
                  <a:pt x="29388" y="92633"/>
                </a:cubicBezTo>
                <a:cubicBezTo>
                  <a:pt x="29363" y="92633"/>
                  <a:pt x="29334" y="92647"/>
                  <a:pt x="29302" y="92679"/>
                </a:cubicBezTo>
                <a:cubicBezTo>
                  <a:pt x="28678" y="93372"/>
                  <a:pt x="28193" y="94135"/>
                  <a:pt x="27777" y="94966"/>
                </a:cubicBezTo>
                <a:lnTo>
                  <a:pt x="27777" y="94343"/>
                </a:lnTo>
                <a:cubicBezTo>
                  <a:pt x="28054" y="91570"/>
                  <a:pt x="28401" y="88797"/>
                  <a:pt x="28817" y="86094"/>
                </a:cubicBezTo>
                <a:cubicBezTo>
                  <a:pt x="30688" y="83806"/>
                  <a:pt x="32421" y="81449"/>
                  <a:pt x="34016" y="78954"/>
                </a:cubicBezTo>
                <a:cubicBezTo>
                  <a:pt x="36511" y="75627"/>
                  <a:pt x="38729" y="72022"/>
                  <a:pt x="40670" y="68279"/>
                </a:cubicBezTo>
                <a:cubicBezTo>
                  <a:pt x="40730" y="68159"/>
                  <a:pt x="40687" y="67988"/>
                  <a:pt x="40540" y="67988"/>
                </a:cubicBezTo>
                <a:cubicBezTo>
                  <a:pt x="40517" y="67988"/>
                  <a:pt x="40491" y="67992"/>
                  <a:pt x="40462" y="68002"/>
                </a:cubicBezTo>
                <a:cubicBezTo>
                  <a:pt x="35610" y="69388"/>
                  <a:pt x="32213" y="73339"/>
                  <a:pt x="30273" y="77914"/>
                </a:cubicBezTo>
                <a:cubicBezTo>
                  <a:pt x="30688" y="75904"/>
                  <a:pt x="31174" y="73894"/>
                  <a:pt x="31659" y="71883"/>
                </a:cubicBezTo>
                <a:cubicBezTo>
                  <a:pt x="31659" y="71883"/>
                  <a:pt x="31659" y="71883"/>
                  <a:pt x="31659" y="71953"/>
                </a:cubicBezTo>
                <a:cubicBezTo>
                  <a:pt x="31659" y="71987"/>
                  <a:pt x="31676" y="72005"/>
                  <a:pt x="31702" y="72005"/>
                </a:cubicBezTo>
                <a:cubicBezTo>
                  <a:pt x="31728" y="72005"/>
                  <a:pt x="31763" y="71987"/>
                  <a:pt x="31798" y="71953"/>
                </a:cubicBezTo>
                <a:cubicBezTo>
                  <a:pt x="31867" y="71537"/>
                  <a:pt x="31867" y="71121"/>
                  <a:pt x="31867" y="70705"/>
                </a:cubicBezTo>
                <a:cubicBezTo>
                  <a:pt x="32213" y="69527"/>
                  <a:pt x="32491" y="68417"/>
                  <a:pt x="32768" y="67239"/>
                </a:cubicBezTo>
                <a:cubicBezTo>
                  <a:pt x="33808" y="66684"/>
                  <a:pt x="34640" y="65853"/>
                  <a:pt x="35194" y="64813"/>
                </a:cubicBezTo>
                <a:cubicBezTo>
                  <a:pt x="35263" y="64674"/>
                  <a:pt x="35125" y="64536"/>
                  <a:pt x="34986" y="64536"/>
                </a:cubicBezTo>
                <a:cubicBezTo>
                  <a:pt x="34293" y="64744"/>
                  <a:pt x="33669" y="65090"/>
                  <a:pt x="33184" y="65714"/>
                </a:cubicBezTo>
                <a:cubicBezTo>
                  <a:pt x="33392" y="64882"/>
                  <a:pt x="33669" y="64050"/>
                  <a:pt x="33877" y="63219"/>
                </a:cubicBezTo>
                <a:cubicBezTo>
                  <a:pt x="34432" y="62803"/>
                  <a:pt x="34986" y="62387"/>
                  <a:pt x="35541" y="61901"/>
                </a:cubicBezTo>
                <a:lnTo>
                  <a:pt x="35541" y="61901"/>
                </a:lnTo>
                <a:lnTo>
                  <a:pt x="35333" y="62179"/>
                </a:lnTo>
                <a:cubicBezTo>
                  <a:pt x="35333" y="62248"/>
                  <a:pt x="35402" y="62317"/>
                  <a:pt x="35471" y="62317"/>
                </a:cubicBezTo>
                <a:cubicBezTo>
                  <a:pt x="35610" y="62179"/>
                  <a:pt x="35749" y="62040"/>
                  <a:pt x="35887" y="61901"/>
                </a:cubicBezTo>
                <a:cubicBezTo>
                  <a:pt x="35928" y="61903"/>
                  <a:pt x="35969" y="61904"/>
                  <a:pt x="36010" y="61904"/>
                </a:cubicBezTo>
                <a:cubicBezTo>
                  <a:pt x="37580" y="61904"/>
                  <a:pt x="39449" y="60633"/>
                  <a:pt x="40462" y="59822"/>
                </a:cubicBezTo>
                <a:cubicBezTo>
                  <a:pt x="40601" y="59753"/>
                  <a:pt x="40462" y="59545"/>
                  <a:pt x="40324" y="59545"/>
                </a:cubicBezTo>
                <a:cubicBezTo>
                  <a:pt x="39284" y="59614"/>
                  <a:pt x="38313" y="59822"/>
                  <a:pt x="37343" y="60169"/>
                </a:cubicBezTo>
                <a:cubicBezTo>
                  <a:pt x="38591" y="59198"/>
                  <a:pt x="39561" y="58020"/>
                  <a:pt x="40393" y="56703"/>
                </a:cubicBezTo>
                <a:cubicBezTo>
                  <a:pt x="40462" y="56633"/>
                  <a:pt x="40393" y="56495"/>
                  <a:pt x="40254" y="56495"/>
                </a:cubicBezTo>
                <a:cubicBezTo>
                  <a:pt x="38937" y="56495"/>
                  <a:pt x="37690" y="57049"/>
                  <a:pt x="36927" y="58089"/>
                </a:cubicBezTo>
                <a:cubicBezTo>
                  <a:pt x="37343" y="56772"/>
                  <a:pt x="37274" y="55386"/>
                  <a:pt x="36650" y="54138"/>
                </a:cubicBezTo>
                <a:cubicBezTo>
                  <a:pt x="36615" y="54103"/>
                  <a:pt x="36563" y="54086"/>
                  <a:pt x="36511" y="54086"/>
                </a:cubicBezTo>
                <a:cubicBezTo>
                  <a:pt x="36459" y="54086"/>
                  <a:pt x="36407" y="54103"/>
                  <a:pt x="36373" y="54138"/>
                </a:cubicBezTo>
                <a:cubicBezTo>
                  <a:pt x="35541" y="54970"/>
                  <a:pt x="34848" y="55940"/>
                  <a:pt x="34570" y="57118"/>
                </a:cubicBezTo>
                <a:cubicBezTo>
                  <a:pt x="34432" y="56495"/>
                  <a:pt x="34154" y="55940"/>
                  <a:pt x="33738" y="55455"/>
                </a:cubicBezTo>
                <a:cubicBezTo>
                  <a:pt x="33525" y="55135"/>
                  <a:pt x="32617" y="54284"/>
                  <a:pt x="32018" y="54284"/>
                </a:cubicBezTo>
                <a:cubicBezTo>
                  <a:pt x="31838" y="54284"/>
                  <a:pt x="31686" y="54361"/>
                  <a:pt x="31590" y="54554"/>
                </a:cubicBezTo>
                <a:cubicBezTo>
                  <a:pt x="31035" y="55732"/>
                  <a:pt x="31451" y="57188"/>
                  <a:pt x="31867" y="58366"/>
                </a:cubicBezTo>
                <a:cubicBezTo>
                  <a:pt x="31368" y="57923"/>
                  <a:pt x="30736" y="57701"/>
                  <a:pt x="30077" y="57701"/>
                </a:cubicBezTo>
                <a:cubicBezTo>
                  <a:pt x="29912" y="57701"/>
                  <a:pt x="29746" y="57715"/>
                  <a:pt x="29579" y="57742"/>
                </a:cubicBezTo>
                <a:cubicBezTo>
                  <a:pt x="29510" y="57742"/>
                  <a:pt x="29441" y="57812"/>
                  <a:pt x="29441" y="57881"/>
                </a:cubicBezTo>
                <a:cubicBezTo>
                  <a:pt x="29579" y="59961"/>
                  <a:pt x="31174" y="61624"/>
                  <a:pt x="33253" y="61901"/>
                </a:cubicBezTo>
                <a:cubicBezTo>
                  <a:pt x="33323" y="62248"/>
                  <a:pt x="33461" y="62595"/>
                  <a:pt x="33600" y="62941"/>
                </a:cubicBezTo>
                <a:lnTo>
                  <a:pt x="33669" y="63011"/>
                </a:lnTo>
                <a:cubicBezTo>
                  <a:pt x="33600" y="63011"/>
                  <a:pt x="33600" y="63080"/>
                  <a:pt x="33669" y="63080"/>
                </a:cubicBezTo>
                <a:cubicBezTo>
                  <a:pt x="33253" y="64189"/>
                  <a:pt x="32907" y="65298"/>
                  <a:pt x="32560" y="66477"/>
                </a:cubicBezTo>
                <a:cubicBezTo>
                  <a:pt x="32560" y="66477"/>
                  <a:pt x="32560" y="66546"/>
                  <a:pt x="32560" y="66546"/>
                </a:cubicBezTo>
                <a:lnTo>
                  <a:pt x="32421" y="66962"/>
                </a:lnTo>
                <a:cubicBezTo>
                  <a:pt x="32283" y="67100"/>
                  <a:pt x="32144" y="67170"/>
                  <a:pt x="32005" y="67308"/>
                </a:cubicBezTo>
                <a:cubicBezTo>
                  <a:pt x="31867" y="67447"/>
                  <a:pt x="32005" y="67516"/>
                  <a:pt x="32144" y="67516"/>
                </a:cubicBezTo>
                <a:cubicBezTo>
                  <a:pt x="32213" y="67447"/>
                  <a:pt x="32283" y="67447"/>
                  <a:pt x="32352" y="67447"/>
                </a:cubicBezTo>
                <a:lnTo>
                  <a:pt x="31728" y="69388"/>
                </a:lnTo>
                <a:cubicBezTo>
                  <a:pt x="31590" y="68764"/>
                  <a:pt x="31312" y="68140"/>
                  <a:pt x="30827" y="67586"/>
                </a:cubicBezTo>
                <a:cubicBezTo>
                  <a:pt x="30798" y="67557"/>
                  <a:pt x="30758" y="67540"/>
                  <a:pt x="30720" y="67540"/>
                </a:cubicBezTo>
                <a:cubicBezTo>
                  <a:pt x="30667" y="67540"/>
                  <a:pt x="30619" y="67574"/>
                  <a:pt x="30619" y="67655"/>
                </a:cubicBezTo>
                <a:cubicBezTo>
                  <a:pt x="30480" y="68764"/>
                  <a:pt x="30758" y="69942"/>
                  <a:pt x="31312" y="70913"/>
                </a:cubicBezTo>
                <a:cubicBezTo>
                  <a:pt x="30966" y="72161"/>
                  <a:pt x="30619" y="73478"/>
                  <a:pt x="30342" y="74725"/>
                </a:cubicBezTo>
                <a:cubicBezTo>
                  <a:pt x="30342" y="73755"/>
                  <a:pt x="30065" y="72854"/>
                  <a:pt x="29510" y="72091"/>
                </a:cubicBezTo>
                <a:cubicBezTo>
                  <a:pt x="29510" y="72057"/>
                  <a:pt x="29458" y="72039"/>
                  <a:pt x="29406" y="72039"/>
                </a:cubicBezTo>
                <a:cubicBezTo>
                  <a:pt x="29354" y="72039"/>
                  <a:pt x="29302" y="72057"/>
                  <a:pt x="29302" y="72091"/>
                </a:cubicBezTo>
                <a:cubicBezTo>
                  <a:pt x="28886" y="73339"/>
                  <a:pt x="29163" y="74725"/>
                  <a:pt x="30065" y="75765"/>
                </a:cubicBezTo>
                <a:lnTo>
                  <a:pt x="30065" y="75835"/>
                </a:lnTo>
                <a:cubicBezTo>
                  <a:pt x="29302" y="79023"/>
                  <a:pt x="28609" y="82281"/>
                  <a:pt x="28124" y="85539"/>
                </a:cubicBezTo>
                <a:cubicBezTo>
                  <a:pt x="27916" y="86163"/>
                  <a:pt x="27638" y="86787"/>
                  <a:pt x="27292" y="87341"/>
                </a:cubicBezTo>
                <a:cubicBezTo>
                  <a:pt x="27243" y="87439"/>
                  <a:pt x="27332" y="87537"/>
                  <a:pt x="27414" y="87537"/>
                </a:cubicBezTo>
                <a:cubicBezTo>
                  <a:pt x="27447" y="87537"/>
                  <a:pt x="27480" y="87521"/>
                  <a:pt x="27500" y="87480"/>
                </a:cubicBezTo>
                <a:cubicBezTo>
                  <a:pt x="27569" y="87341"/>
                  <a:pt x="27638" y="87203"/>
                  <a:pt x="27708" y="87064"/>
                </a:cubicBezTo>
                <a:cubicBezTo>
                  <a:pt x="27708" y="87099"/>
                  <a:pt x="27742" y="87116"/>
                  <a:pt x="27777" y="87116"/>
                </a:cubicBezTo>
                <a:cubicBezTo>
                  <a:pt x="27812" y="87116"/>
                  <a:pt x="27846" y="87099"/>
                  <a:pt x="27846" y="87064"/>
                </a:cubicBezTo>
                <a:lnTo>
                  <a:pt x="27916" y="86995"/>
                </a:lnTo>
                <a:lnTo>
                  <a:pt x="27916" y="86995"/>
                </a:lnTo>
                <a:cubicBezTo>
                  <a:pt x="27777" y="88173"/>
                  <a:pt x="27638" y="89352"/>
                  <a:pt x="27569" y="90461"/>
                </a:cubicBezTo>
                <a:cubicBezTo>
                  <a:pt x="27153" y="86371"/>
                  <a:pt x="26529" y="82212"/>
                  <a:pt x="25836" y="78191"/>
                </a:cubicBezTo>
                <a:cubicBezTo>
                  <a:pt x="25836" y="78122"/>
                  <a:pt x="25836" y="78122"/>
                  <a:pt x="25836" y="78122"/>
                </a:cubicBezTo>
                <a:cubicBezTo>
                  <a:pt x="26737" y="76874"/>
                  <a:pt x="27292" y="75003"/>
                  <a:pt x="26737" y="73686"/>
                </a:cubicBezTo>
                <a:cubicBezTo>
                  <a:pt x="26694" y="73600"/>
                  <a:pt x="26599" y="73541"/>
                  <a:pt x="26515" y="73541"/>
                </a:cubicBezTo>
                <a:cubicBezTo>
                  <a:pt x="26464" y="73541"/>
                  <a:pt x="26417" y="73563"/>
                  <a:pt x="26391" y="73616"/>
                </a:cubicBezTo>
                <a:cubicBezTo>
                  <a:pt x="25905" y="74240"/>
                  <a:pt x="25559" y="74933"/>
                  <a:pt x="25351" y="75765"/>
                </a:cubicBezTo>
                <a:cubicBezTo>
                  <a:pt x="24866" y="72784"/>
                  <a:pt x="24380" y="69873"/>
                  <a:pt x="24034" y="67100"/>
                </a:cubicBezTo>
                <a:cubicBezTo>
                  <a:pt x="23826" y="65506"/>
                  <a:pt x="23618" y="63981"/>
                  <a:pt x="23410" y="62387"/>
                </a:cubicBezTo>
                <a:cubicBezTo>
                  <a:pt x="24173" y="61416"/>
                  <a:pt x="24519" y="60238"/>
                  <a:pt x="24519" y="58990"/>
                </a:cubicBezTo>
                <a:cubicBezTo>
                  <a:pt x="24519" y="58889"/>
                  <a:pt x="24408" y="58824"/>
                  <a:pt x="24294" y="58824"/>
                </a:cubicBezTo>
                <a:cubicBezTo>
                  <a:pt x="24252" y="58824"/>
                  <a:pt x="24210" y="58833"/>
                  <a:pt x="24173" y="58851"/>
                </a:cubicBezTo>
                <a:cubicBezTo>
                  <a:pt x="23757" y="59406"/>
                  <a:pt x="23410" y="60030"/>
                  <a:pt x="23202" y="60654"/>
                </a:cubicBezTo>
                <a:cubicBezTo>
                  <a:pt x="22925" y="58713"/>
                  <a:pt x="22648" y="56703"/>
                  <a:pt x="22440" y="54692"/>
                </a:cubicBezTo>
                <a:cubicBezTo>
                  <a:pt x="23133" y="53375"/>
                  <a:pt x="23965" y="52058"/>
                  <a:pt x="24866" y="50811"/>
                </a:cubicBezTo>
                <a:lnTo>
                  <a:pt x="25004" y="50811"/>
                </a:lnTo>
                <a:cubicBezTo>
                  <a:pt x="25381" y="50542"/>
                  <a:pt x="25840" y="50440"/>
                  <a:pt x="26318" y="50440"/>
                </a:cubicBezTo>
                <a:cubicBezTo>
                  <a:pt x="26457" y="50440"/>
                  <a:pt x="26597" y="50448"/>
                  <a:pt x="26737" y="50464"/>
                </a:cubicBezTo>
                <a:cubicBezTo>
                  <a:pt x="26529" y="50741"/>
                  <a:pt x="26321" y="50949"/>
                  <a:pt x="26044" y="51088"/>
                </a:cubicBezTo>
                <a:cubicBezTo>
                  <a:pt x="25628" y="51296"/>
                  <a:pt x="25212" y="51365"/>
                  <a:pt x="24727" y="51365"/>
                </a:cubicBezTo>
                <a:cubicBezTo>
                  <a:pt x="24658" y="51365"/>
                  <a:pt x="24519" y="51573"/>
                  <a:pt x="24658" y="51642"/>
                </a:cubicBezTo>
                <a:cubicBezTo>
                  <a:pt x="24828" y="51715"/>
                  <a:pt x="25003" y="51748"/>
                  <a:pt x="25178" y="51748"/>
                </a:cubicBezTo>
                <a:cubicBezTo>
                  <a:pt x="25999" y="51748"/>
                  <a:pt x="26823" y="51035"/>
                  <a:pt x="27223" y="50464"/>
                </a:cubicBezTo>
                <a:cubicBezTo>
                  <a:pt x="27223" y="50325"/>
                  <a:pt x="27223" y="50187"/>
                  <a:pt x="27084" y="50187"/>
                </a:cubicBezTo>
                <a:cubicBezTo>
                  <a:pt x="26876" y="50140"/>
                  <a:pt x="26660" y="50117"/>
                  <a:pt x="26445" y="50117"/>
                </a:cubicBezTo>
                <a:cubicBezTo>
                  <a:pt x="26013" y="50117"/>
                  <a:pt x="25582" y="50210"/>
                  <a:pt x="25212" y="50395"/>
                </a:cubicBezTo>
                <a:cubicBezTo>
                  <a:pt x="25905" y="49493"/>
                  <a:pt x="26668" y="48662"/>
                  <a:pt x="27430" y="47830"/>
                </a:cubicBezTo>
                <a:cubicBezTo>
                  <a:pt x="27916" y="47345"/>
                  <a:pt x="28401" y="46859"/>
                  <a:pt x="28886" y="46374"/>
                </a:cubicBezTo>
                <a:cubicBezTo>
                  <a:pt x="29926" y="45889"/>
                  <a:pt x="31035" y="45404"/>
                  <a:pt x="32213" y="44988"/>
                </a:cubicBezTo>
                <a:cubicBezTo>
                  <a:pt x="34709" y="44017"/>
                  <a:pt x="37343" y="43324"/>
                  <a:pt x="40046" y="43047"/>
                </a:cubicBezTo>
                <a:cubicBezTo>
                  <a:pt x="40185" y="43047"/>
                  <a:pt x="40185" y="42839"/>
                  <a:pt x="40046" y="42839"/>
                </a:cubicBezTo>
                <a:cubicBezTo>
                  <a:pt x="39957" y="42837"/>
                  <a:pt x="39869" y="42836"/>
                  <a:pt x="39780" y="42836"/>
                </a:cubicBezTo>
                <a:cubicBezTo>
                  <a:pt x="36904" y="42836"/>
                  <a:pt x="34280" y="43912"/>
                  <a:pt x="31590" y="44988"/>
                </a:cubicBezTo>
                <a:cubicBezTo>
                  <a:pt x="30966" y="45196"/>
                  <a:pt x="30203" y="45473"/>
                  <a:pt x="29579" y="45750"/>
                </a:cubicBezTo>
                <a:cubicBezTo>
                  <a:pt x="31035" y="45057"/>
                  <a:pt x="32421" y="44087"/>
                  <a:pt x="33877" y="43324"/>
                </a:cubicBezTo>
                <a:cubicBezTo>
                  <a:pt x="35424" y="42550"/>
                  <a:pt x="37074" y="42185"/>
                  <a:pt x="38738" y="42185"/>
                </a:cubicBezTo>
                <a:cubicBezTo>
                  <a:pt x="39012" y="42185"/>
                  <a:pt x="39287" y="42195"/>
                  <a:pt x="39561" y="42215"/>
                </a:cubicBezTo>
                <a:cubicBezTo>
                  <a:pt x="39801" y="42215"/>
                  <a:pt x="40244" y="42204"/>
                  <a:pt x="40755" y="42204"/>
                </a:cubicBezTo>
                <a:cubicBezTo>
                  <a:pt x="42457" y="42204"/>
                  <a:pt x="44909" y="42327"/>
                  <a:pt x="43096" y="43393"/>
                </a:cubicBezTo>
                <a:cubicBezTo>
                  <a:pt x="40564" y="44926"/>
                  <a:pt x="37647" y="45754"/>
                  <a:pt x="34654" y="45754"/>
                </a:cubicBezTo>
                <a:cubicBezTo>
                  <a:pt x="34534" y="45754"/>
                  <a:pt x="34413" y="45753"/>
                  <a:pt x="34293" y="45750"/>
                </a:cubicBezTo>
                <a:cubicBezTo>
                  <a:pt x="34173" y="45746"/>
                  <a:pt x="34053" y="45744"/>
                  <a:pt x="33933" y="45744"/>
                </a:cubicBezTo>
                <a:cubicBezTo>
                  <a:pt x="31905" y="45744"/>
                  <a:pt x="29891" y="46294"/>
                  <a:pt x="28124" y="47275"/>
                </a:cubicBezTo>
                <a:cubicBezTo>
                  <a:pt x="28054" y="47275"/>
                  <a:pt x="28124" y="47414"/>
                  <a:pt x="28193" y="47414"/>
                </a:cubicBezTo>
                <a:cubicBezTo>
                  <a:pt x="31451" y="46097"/>
                  <a:pt x="34570" y="46235"/>
                  <a:pt x="37967" y="45958"/>
                </a:cubicBezTo>
                <a:cubicBezTo>
                  <a:pt x="40532" y="45750"/>
                  <a:pt x="42750" y="43948"/>
                  <a:pt x="44899" y="42770"/>
                </a:cubicBezTo>
                <a:cubicBezTo>
                  <a:pt x="45037" y="42700"/>
                  <a:pt x="45037" y="42492"/>
                  <a:pt x="44899" y="42423"/>
                </a:cubicBezTo>
                <a:cubicBezTo>
                  <a:pt x="43168" y="42043"/>
                  <a:pt x="41438" y="41869"/>
                  <a:pt x="39708" y="41869"/>
                </a:cubicBezTo>
                <a:cubicBezTo>
                  <a:pt x="38596" y="41869"/>
                  <a:pt x="37484" y="41941"/>
                  <a:pt x="36373" y="42076"/>
                </a:cubicBezTo>
                <a:cubicBezTo>
                  <a:pt x="34154" y="42423"/>
                  <a:pt x="32283" y="43879"/>
                  <a:pt x="30342" y="45057"/>
                </a:cubicBezTo>
                <a:cubicBezTo>
                  <a:pt x="31520" y="43948"/>
                  <a:pt x="32768" y="42839"/>
                  <a:pt x="34016" y="41730"/>
                </a:cubicBezTo>
                <a:cubicBezTo>
                  <a:pt x="35194" y="40551"/>
                  <a:pt x="36373" y="39581"/>
                  <a:pt x="37620" y="38610"/>
                </a:cubicBezTo>
                <a:cubicBezTo>
                  <a:pt x="38106" y="38818"/>
                  <a:pt x="38660" y="38888"/>
                  <a:pt x="39215" y="38888"/>
                </a:cubicBezTo>
                <a:cubicBezTo>
                  <a:pt x="39492" y="38818"/>
                  <a:pt x="40046" y="38541"/>
                  <a:pt x="39977" y="38195"/>
                </a:cubicBezTo>
                <a:cubicBezTo>
                  <a:pt x="39908" y="37779"/>
                  <a:pt x="39492" y="37709"/>
                  <a:pt x="39215" y="37640"/>
                </a:cubicBezTo>
                <a:lnTo>
                  <a:pt x="39007" y="37571"/>
                </a:lnTo>
                <a:cubicBezTo>
                  <a:pt x="39700" y="37016"/>
                  <a:pt x="40462" y="36531"/>
                  <a:pt x="41225" y="36115"/>
                </a:cubicBezTo>
                <a:cubicBezTo>
                  <a:pt x="41294" y="36184"/>
                  <a:pt x="41363" y="36184"/>
                  <a:pt x="41433" y="36184"/>
                </a:cubicBezTo>
                <a:lnTo>
                  <a:pt x="41571" y="36184"/>
                </a:lnTo>
                <a:cubicBezTo>
                  <a:pt x="41779" y="36323"/>
                  <a:pt x="41987" y="36462"/>
                  <a:pt x="42195" y="36531"/>
                </a:cubicBezTo>
                <a:lnTo>
                  <a:pt x="42542" y="36531"/>
                </a:lnTo>
                <a:cubicBezTo>
                  <a:pt x="43790" y="38610"/>
                  <a:pt x="45661" y="40690"/>
                  <a:pt x="48226" y="40690"/>
                </a:cubicBezTo>
                <a:cubicBezTo>
                  <a:pt x="48365" y="40690"/>
                  <a:pt x="48434" y="40551"/>
                  <a:pt x="48434" y="40413"/>
                </a:cubicBezTo>
                <a:cubicBezTo>
                  <a:pt x="48018" y="39442"/>
                  <a:pt x="47463" y="38541"/>
                  <a:pt x="46701" y="37848"/>
                </a:cubicBezTo>
                <a:lnTo>
                  <a:pt x="46701" y="37848"/>
                </a:lnTo>
                <a:cubicBezTo>
                  <a:pt x="46805" y="37855"/>
                  <a:pt x="46910" y="37858"/>
                  <a:pt x="47015" y="37858"/>
                </a:cubicBezTo>
                <a:cubicBezTo>
                  <a:pt x="47961" y="37858"/>
                  <a:pt x="48947" y="37578"/>
                  <a:pt x="49820" y="37016"/>
                </a:cubicBezTo>
                <a:cubicBezTo>
                  <a:pt x="49959" y="37016"/>
                  <a:pt x="49959" y="36877"/>
                  <a:pt x="49890" y="36808"/>
                </a:cubicBezTo>
                <a:cubicBezTo>
                  <a:pt x="49386" y="35612"/>
                  <a:pt x="48024" y="35273"/>
                  <a:pt x="46584" y="35273"/>
                </a:cubicBezTo>
                <a:cubicBezTo>
                  <a:pt x="46439" y="35273"/>
                  <a:pt x="46292" y="35277"/>
                  <a:pt x="46146" y="35283"/>
                </a:cubicBezTo>
                <a:lnTo>
                  <a:pt x="46770" y="35006"/>
                </a:lnTo>
                <a:cubicBezTo>
                  <a:pt x="47602" y="34659"/>
                  <a:pt x="49266" y="34105"/>
                  <a:pt x="49335" y="32996"/>
                </a:cubicBezTo>
                <a:cubicBezTo>
                  <a:pt x="49373" y="32273"/>
                  <a:pt x="48723" y="32072"/>
                  <a:pt x="48025" y="32072"/>
                </a:cubicBezTo>
                <a:cubicBezTo>
                  <a:pt x="47451" y="32072"/>
                  <a:pt x="46844" y="32209"/>
                  <a:pt x="46562" y="32302"/>
                </a:cubicBezTo>
                <a:cubicBezTo>
                  <a:pt x="46285" y="32372"/>
                  <a:pt x="45938" y="32510"/>
                  <a:pt x="45661" y="32718"/>
                </a:cubicBezTo>
                <a:cubicBezTo>
                  <a:pt x="46424" y="31817"/>
                  <a:pt x="46978" y="30708"/>
                  <a:pt x="47256" y="29599"/>
                </a:cubicBezTo>
                <a:cubicBezTo>
                  <a:pt x="47256" y="29460"/>
                  <a:pt x="47186" y="29391"/>
                  <a:pt x="47117" y="29391"/>
                </a:cubicBezTo>
                <a:cubicBezTo>
                  <a:pt x="45731" y="29460"/>
                  <a:pt x="44552" y="30292"/>
                  <a:pt x="43998" y="31540"/>
                </a:cubicBezTo>
                <a:cubicBezTo>
                  <a:pt x="44136" y="29876"/>
                  <a:pt x="43651" y="28282"/>
                  <a:pt x="42611" y="27034"/>
                </a:cubicBezTo>
                <a:cubicBezTo>
                  <a:pt x="42577" y="27000"/>
                  <a:pt x="42525" y="26982"/>
                  <a:pt x="42473" y="26982"/>
                </a:cubicBezTo>
                <a:cubicBezTo>
                  <a:pt x="42421" y="26982"/>
                  <a:pt x="42369" y="27000"/>
                  <a:pt x="42334" y="27034"/>
                </a:cubicBezTo>
                <a:cubicBezTo>
                  <a:pt x="41849" y="28143"/>
                  <a:pt x="41502" y="29322"/>
                  <a:pt x="41433" y="30500"/>
                </a:cubicBezTo>
                <a:cubicBezTo>
                  <a:pt x="41294" y="30223"/>
                  <a:pt x="41156" y="29946"/>
                  <a:pt x="41017" y="29668"/>
                </a:cubicBezTo>
                <a:cubicBezTo>
                  <a:pt x="40948" y="29599"/>
                  <a:pt x="40878" y="29530"/>
                  <a:pt x="40809" y="29530"/>
                </a:cubicBezTo>
                <a:lnTo>
                  <a:pt x="40670" y="29530"/>
                </a:lnTo>
                <a:cubicBezTo>
                  <a:pt x="40532" y="29530"/>
                  <a:pt x="40462" y="29599"/>
                  <a:pt x="40462" y="29668"/>
                </a:cubicBezTo>
                <a:cubicBezTo>
                  <a:pt x="39838" y="31540"/>
                  <a:pt x="39700" y="34174"/>
                  <a:pt x="41294" y="35630"/>
                </a:cubicBezTo>
                <a:cubicBezTo>
                  <a:pt x="41225" y="35699"/>
                  <a:pt x="41225" y="35768"/>
                  <a:pt x="41294" y="35838"/>
                </a:cubicBezTo>
                <a:cubicBezTo>
                  <a:pt x="40254" y="36323"/>
                  <a:pt x="39284" y="36877"/>
                  <a:pt x="38313" y="37571"/>
                </a:cubicBezTo>
                <a:cubicBezTo>
                  <a:pt x="38244" y="37571"/>
                  <a:pt x="38106" y="37640"/>
                  <a:pt x="38036" y="37640"/>
                </a:cubicBezTo>
                <a:cubicBezTo>
                  <a:pt x="38036" y="37709"/>
                  <a:pt x="37967" y="37709"/>
                  <a:pt x="38036" y="37779"/>
                </a:cubicBezTo>
                <a:cubicBezTo>
                  <a:pt x="37204" y="38333"/>
                  <a:pt x="36442" y="38888"/>
                  <a:pt x="35749" y="39512"/>
                </a:cubicBezTo>
                <a:cubicBezTo>
                  <a:pt x="36234" y="38818"/>
                  <a:pt x="36373" y="37917"/>
                  <a:pt x="36026" y="37085"/>
                </a:cubicBezTo>
                <a:cubicBezTo>
                  <a:pt x="35991" y="37051"/>
                  <a:pt x="35957" y="37033"/>
                  <a:pt x="35922" y="37033"/>
                </a:cubicBezTo>
                <a:cubicBezTo>
                  <a:pt x="35887" y="37033"/>
                  <a:pt x="35853" y="37051"/>
                  <a:pt x="35818" y="37085"/>
                </a:cubicBezTo>
                <a:cubicBezTo>
                  <a:pt x="35125" y="37848"/>
                  <a:pt x="34848" y="38818"/>
                  <a:pt x="35056" y="39789"/>
                </a:cubicBezTo>
                <a:cubicBezTo>
                  <a:pt x="34986" y="39927"/>
                  <a:pt x="34986" y="40066"/>
                  <a:pt x="34917" y="40135"/>
                </a:cubicBezTo>
                <a:cubicBezTo>
                  <a:pt x="34917" y="40205"/>
                  <a:pt x="34917" y="40205"/>
                  <a:pt x="34917" y="40205"/>
                </a:cubicBezTo>
                <a:cubicBezTo>
                  <a:pt x="32768" y="42076"/>
                  <a:pt x="30688" y="44156"/>
                  <a:pt x="28748" y="46028"/>
                </a:cubicBezTo>
                <a:lnTo>
                  <a:pt x="28609" y="46097"/>
                </a:lnTo>
                <a:cubicBezTo>
                  <a:pt x="28609" y="46097"/>
                  <a:pt x="28609" y="46166"/>
                  <a:pt x="28609" y="46166"/>
                </a:cubicBezTo>
                <a:lnTo>
                  <a:pt x="27916" y="46859"/>
                </a:lnTo>
                <a:cubicBezTo>
                  <a:pt x="27569" y="47137"/>
                  <a:pt x="27292" y="47414"/>
                  <a:pt x="27015" y="47691"/>
                </a:cubicBezTo>
                <a:cubicBezTo>
                  <a:pt x="26807" y="47899"/>
                  <a:pt x="26668" y="48038"/>
                  <a:pt x="26460" y="48246"/>
                </a:cubicBezTo>
                <a:cubicBezTo>
                  <a:pt x="27430" y="46443"/>
                  <a:pt x="28124" y="44503"/>
                  <a:pt x="28609" y="42492"/>
                </a:cubicBezTo>
                <a:cubicBezTo>
                  <a:pt x="28886" y="41383"/>
                  <a:pt x="29163" y="40274"/>
                  <a:pt x="29441" y="39165"/>
                </a:cubicBezTo>
                <a:cubicBezTo>
                  <a:pt x="29926" y="38957"/>
                  <a:pt x="30342" y="38610"/>
                  <a:pt x="30688" y="38125"/>
                </a:cubicBezTo>
                <a:cubicBezTo>
                  <a:pt x="31035" y="37779"/>
                  <a:pt x="31174" y="37293"/>
                  <a:pt x="31174" y="36808"/>
                </a:cubicBezTo>
                <a:cubicBezTo>
                  <a:pt x="31174" y="36707"/>
                  <a:pt x="31099" y="36642"/>
                  <a:pt x="31005" y="36642"/>
                </a:cubicBezTo>
                <a:cubicBezTo>
                  <a:pt x="30971" y="36642"/>
                  <a:pt x="30934" y="36651"/>
                  <a:pt x="30896" y="36670"/>
                </a:cubicBezTo>
                <a:cubicBezTo>
                  <a:pt x="30480" y="36947"/>
                  <a:pt x="30134" y="37293"/>
                  <a:pt x="29857" y="37709"/>
                </a:cubicBezTo>
                <a:cubicBezTo>
                  <a:pt x="30203" y="36184"/>
                  <a:pt x="30480" y="34590"/>
                  <a:pt x="30619" y="32996"/>
                </a:cubicBezTo>
                <a:cubicBezTo>
                  <a:pt x="30654" y="33030"/>
                  <a:pt x="30706" y="33048"/>
                  <a:pt x="30758" y="33048"/>
                </a:cubicBezTo>
                <a:cubicBezTo>
                  <a:pt x="30810" y="33048"/>
                  <a:pt x="30862" y="33030"/>
                  <a:pt x="30896" y="32996"/>
                </a:cubicBezTo>
                <a:cubicBezTo>
                  <a:pt x="30966" y="32857"/>
                  <a:pt x="31035" y="32718"/>
                  <a:pt x="31104" y="32580"/>
                </a:cubicBezTo>
                <a:cubicBezTo>
                  <a:pt x="31243" y="32441"/>
                  <a:pt x="31312" y="32302"/>
                  <a:pt x="31382" y="32164"/>
                </a:cubicBezTo>
                <a:cubicBezTo>
                  <a:pt x="33600" y="31540"/>
                  <a:pt x="35818" y="29044"/>
                  <a:pt x="34986" y="26826"/>
                </a:cubicBezTo>
                <a:cubicBezTo>
                  <a:pt x="34960" y="26773"/>
                  <a:pt x="34913" y="26751"/>
                  <a:pt x="34865" y="26751"/>
                </a:cubicBezTo>
                <a:cubicBezTo>
                  <a:pt x="34788" y="26751"/>
                  <a:pt x="34709" y="26810"/>
                  <a:pt x="34709" y="26896"/>
                </a:cubicBezTo>
                <a:cubicBezTo>
                  <a:pt x="35471" y="28975"/>
                  <a:pt x="33461" y="30708"/>
                  <a:pt x="31659" y="31609"/>
                </a:cubicBezTo>
                <a:cubicBezTo>
                  <a:pt x="31798" y="31401"/>
                  <a:pt x="31936" y="31193"/>
                  <a:pt x="32005" y="30916"/>
                </a:cubicBezTo>
                <a:cubicBezTo>
                  <a:pt x="32075" y="30847"/>
                  <a:pt x="32144" y="30777"/>
                  <a:pt x="32144" y="30708"/>
                </a:cubicBezTo>
                <a:cubicBezTo>
                  <a:pt x="32144" y="30639"/>
                  <a:pt x="32144" y="30639"/>
                  <a:pt x="32144" y="30569"/>
                </a:cubicBezTo>
                <a:cubicBezTo>
                  <a:pt x="33738" y="29460"/>
                  <a:pt x="34640" y="27519"/>
                  <a:pt x="34501" y="25509"/>
                </a:cubicBezTo>
                <a:cubicBezTo>
                  <a:pt x="34501" y="25440"/>
                  <a:pt x="34432" y="25371"/>
                  <a:pt x="34362" y="25371"/>
                </a:cubicBezTo>
                <a:cubicBezTo>
                  <a:pt x="33738" y="25579"/>
                  <a:pt x="33184" y="25994"/>
                  <a:pt x="32907" y="26549"/>
                </a:cubicBezTo>
                <a:cubicBezTo>
                  <a:pt x="32907" y="25856"/>
                  <a:pt x="32907" y="25163"/>
                  <a:pt x="32907" y="24469"/>
                </a:cubicBezTo>
                <a:cubicBezTo>
                  <a:pt x="32907" y="24400"/>
                  <a:pt x="32768" y="24331"/>
                  <a:pt x="32699" y="24331"/>
                </a:cubicBezTo>
                <a:cubicBezTo>
                  <a:pt x="31728" y="24677"/>
                  <a:pt x="31035" y="25509"/>
                  <a:pt x="30827" y="26549"/>
                </a:cubicBezTo>
                <a:cubicBezTo>
                  <a:pt x="30611" y="26170"/>
                  <a:pt x="29844" y="25072"/>
                  <a:pt x="29321" y="25072"/>
                </a:cubicBezTo>
                <a:cubicBezTo>
                  <a:pt x="29174" y="25072"/>
                  <a:pt x="29047" y="25158"/>
                  <a:pt x="28955" y="25371"/>
                </a:cubicBezTo>
                <a:cubicBezTo>
                  <a:pt x="28886" y="25163"/>
                  <a:pt x="28886" y="25024"/>
                  <a:pt x="28886" y="24885"/>
                </a:cubicBezTo>
                <a:cubicBezTo>
                  <a:pt x="28886" y="24751"/>
                  <a:pt x="28799" y="24675"/>
                  <a:pt x="28719" y="24675"/>
                </a:cubicBezTo>
                <a:cubicBezTo>
                  <a:pt x="28675" y="24675"/>
                  <a:pt x="28633" y="24698"/>
                  <a:pt x="28609" y="24747"/>
                </a:cubicBezTo>
                <a:cubicBezTo>
                  <a:pt x="27223" y="25925"/>
                  <a:pt x="27292" y="29807"/>
                  <a:pt x="28955" y="30916"/>
                </a:cubicBezTo>
                <a:cubicBezTo>
                  <a:pt x="28262" y="30777"/>
                  <a:pt x="27569" y="30362"/>
                  <a:pt x="27015" y="29807"/>
                </a:cubicBezTo>
                <a:cubicBezTo>
                  <a:pt x="26668" y="29460"/>
                  <a:pt x="26391" y="28975"/>
                  <a:pt x="26391" y="28421"/>
                </a:cubicBezTo>
                <a:cubicBezTo>
                  <a:pt x="26391" y="27866"/>
                  <a:pt x="26599" y="27312"/>
                  <a:pt x="26945" y="26826"/>
                </a:cubicBezTo>
                <a:cubicBezTo>
                  <a:pt x="26945" y="26757"/>
                  <a:pt x="26945" y="26688"/>
                  <a:pt x="26807" y="26688"/>
                </a:cubicBezTo>
                <a:cubicBezTo>
                  <a:pt x="25975" y="27381"/>
                  <a:pt x="25767" y="28559"/>
                  <a:pt x="26391" y="29530"/>
                </a:cubicBezTo>
                <a:cubicBezTo>
                  <a:pt x="27015" y="30500"/>
                  <a:pt x="28054" y="31124"/>
                  <a:pt x="29233" y="31193"/>
                </a:cubicBezTo>
                <a:lnTo>
                  <a:pt x="29302" y="31193"/>
                </a:lnTo>
                <a:lnTo>
                  <a:pt x="29649" y="31263"/>
                </a:lnTo>
                <a:cubicBezTo>
                  <a:pt x="29718" y="31679"/>
                  <a:pt x="29787" y="32094"/>
                  <a:pt x="29857" y="32510"/>
                </a:cubicBezTo>
                <a:cubicBezTo>
                  <a:pt x="29857" y="32625"/>
                  <a:pt x="29941" y="32676"/>
                  <a:pt x="30028" y="32676"/>
                </a:cubicBezTo>
                <a:cubicBezTo>
                  <a:pt x="30099" y="32676"/>
                  <a:pt x="30172" y="32642"/>
                  <a:pt x="30203" y="32580"/>
                </a:cubicBezTo>
                <a:cubicBezTo>
                  <a:pt x="30273" y="32580"/>
                  <a:pt x="30273" y="32510"/>
                  <a:pt x="30342" y="32510"/>
                </a:cubicBezTo>
                <a:cubicBezTo>
                  <a:pt x="29995" y="35630"/>
                  <a:pt x="29441" y="38680"/>
                  <a:pt x="28609" y="41591"/>
                </a:cubicBezTo>
                <a:cubicBezTo>
                  <a:pt x="28748" y="40482"/>
                  <a:pt x="28748" y="39304"/>
                  <a:pt x="28609" y="38125"/>
                </a:cubicBezTo>
                <a:cubicBezTo>
                  <a:pt x="28193" y="35560"/>
                  <a:pt x="25905" y="34451"/>
                  <a:pt x="24727" y="32233"/>
                </a:cubicBezTo>
                <a:cubicBezTo>
                  <a:pt x="24701" y="32180"/>
                  <a:pt x="24654" y="32158"/>
                  <a:pt x="24610" y="32158"/>
                </a:cubicBezTo>
                <a:cubicBezTo>
                  <a:pt x="24539" y="32158"/>
                  <a:pt x="24476" y="32217"/>
                  <a:pt x="24519" y="32302"/>
                </a:cubicBezTo>
                <a:cubicBezTo>
                  <a:pt x="25143" y="34798"/>
                  <a:pt x="24866" y="37363"/>
                  <a:pt x="25143" y="39927"/>
                </a:cubicBezTo>
                <a:cubicBezTo>
                  <a:pt x="25490" y="42631"/>
                  <a:pt x="26807" y="44710"/>
                  <a:pt x="26321" y="47553"/>
                </a:cubicBezTo>
                <a:cubicBezTo>
                  <a:pt x="26044" y="48246"/>
                  <a:pt x="25698" y="48870"/>
                  <a:pt x="25351" y="49493"/>
                </a:cubicBezTo>
                <a:cubicBezTo>
                  <a:pt x="24173" y="50811"/>
                  <a:pt x="23202" y="52266"/>
                  <a:pt x="22301" y="53791"/>
                </a:cubicBezTo>
                <a:cubicBezTo>
                  <a:pt x="22093" y="51850"/>
                  <a:pt x="21885" y="49840"/>
                  <a:pt x="21677" y="47899"/>
                </a:cubicBezTo>
                <a:cubicBezTo>
                  <a:pt x="22301" y="46998"/>
                  <a:pt x="22578" y="45958"/>
                  <a:pt x="22370" y="44918"/>
                </a:cubicBezTo>
                <a:cubicBezTo>
                  <a:pt x="22370" y="44837"/>
                  <a:pt x="22323" y="44804"/>
                  <a:pt x="22269" y="44804"/>
                </a:cubicBezTo>
                <a:cubicBezTo>
                  <a:pt x="22232" y="44804"/>
                  <a:pt x="22191" y="44820"/>
                  <a:pt x="22162" y="44849"/>
                </a:cubicBezTo>
                <a:cubicBezTo>
                  <a:pt x="21885" y="45057"/>
                  <a:pt x="21608" y="45334"/>
                  <a:pt x="21469" y="45681"/>
                </a:cubicBezTo>
                <a:cubicBezTo>
                  <a:pt x="21261" y="43255"/>
                  <a:pt x="21123" y="40898"/>
                  <a:pt x="21053" y="38472"/>
                </a:cubicBezTo>
                <a:lnTo>
                  <a:pt x="21053" y="36739"/>
                </a:lnTo>
                <a:cubicBezTo>
                  <a:pt x="21885" y="35907"/>
                  <a:pt x="22301" y="34729"/>
                  <a:pt x="22232" y="33550"/>
                </a:cubicBezTo>
                <a:cubicBezTo>
                  <a:pt x="22232" y="33449"/>
                  <a:pt x="22157" y="33384"/>
                  <a:pt x="22063" y="33384"/>
                </a:cubicBezTo>
                <a:cubicBezTo>
                  <a:pt x="22029" y="33384"/>
                  <a:pt x="21991" y="33393"/>
                  <a:pt x="21954" y="33412"/>
                </a:cubicBezTo>
                <a:cubicBezTo>
                  <a:pt x="21538" y="33827"/>
                  <a:pt x="21192" y="34382"/>
                  <a:pt x="21053" y="34937"/>
                </a:cubicBezTo>
                <a:cubicBezTo>
                  <a:pt x="21053" y="34174"/>
                  <a:pt x="21053" y="33412"/>
                  <a:pt x="21123" y="32580"/>
                </a:cubicBezTo>
                <a:cubicBezTo>
                  <a:pt x="21330" y="28074"/>
                  <a:pt x="23618" y="23846"/>
                  <a:pt x="26113" y="20172"/>
                </a:cubicBezTo>
                <a:cubicBezTo>
                  <a:pt x="27985" y="17330"/>
                  <a:pt x="30550" y="15042"/>
                  <a:pt x="31798" y="11853"/>
                </a:cubicBezTo>
                <a:lnTo>
                  <a:pt x="31798" y="11853"/>
                </a:lnTo>
                <a:cubicBezTo>
                  <a:pt x="31867" y="12339"/>
                  <a:pt x="31798" y="12893"/>
                  <a:pt x="31590" y="13378"/>
                </a:cubicBezTo>
                <a:cubicBezTo>
                  <a:pt x="31451" y="13933"/>
                  <a:pt x="31243" y="14557"/>
                  <a:pt x="31035" y="15111"/>
                </a:cubicBezTo>
                <a:cubicBezTo>
                  <a:pt x="30411" y="16775"/>
                  <a:pt x="29579" y="18439"/>
                  <a:pt x="28609" y="19964"/>
                </a:cubicBezTo>
                <a:cubicBezTo>
                  <a:pt x="27015" y="22529"/>
                  <a:pt x="24588" y="24469"/>
                  <a:pt x="22717" y="26896"/>
                </a:cubicBezTo>
                <a:cubicBezTo>
                  <a:pt x="22668" y="26945"/>
                  <a:pt x="22723" y="26994"/>
                  <a:pt x="22784" y="26994"/>
                </a:cubicBezTo>
                <a:cubicBezTo>
                  <a:pt x="22809" y="26994"/>
                  <a:pt x="22835" y="26985"/>
                  <a:pt x="22855" y="26965"/>
                </a:cubicBezTo>
                <a:cubicBezTo>
                  <a:pt x="27500" y="22529"/>
                  <a:pt x="31798" y="17330"/>
                  <a:pt x="32283" y="10675"/>
                </a:cubicBezTo>
                <a:cubicBezTo>
                  <a:pt x="32283" y="10574"/>
                  <a:pt x="32208" y="10509"/>
                  <a:pt x="32141" y="10509"/>
                </a:cubicBezTo>
                <a:cubicBezTo>
                  <a:pt x="32117" y="10509"/>
                  <a:pt x="32093" y="10518"/>
                  <a:pt x="32075" y="10536"/>
                </a:cubicBezTo>
                <a:cubicBezTo>
                  <a:pt x="29926" y="13101"/>
                  <a:pt x="27223" y="15111"/>
                  <a:pt x="25212" y="17746"/>
                </a:cubicBezTo>
                <a:cubicBezTo>
                  <a:pt x="23271" y="20449"/>
                  <a:pt x="22093" y="23638"/>
                  <a:pt x="21816" y="26965"/>
                </a:cubicBezTo>
                <a:cubicBezTo>
                  <a:pt x="21816" y="27034"/>
                  <a:pt x="21816" y="27034"/>
                  <a:pt x="21885" y="27034"/>
                </a:cubicBezTo>
                <a:cubicBezTo>
                  <a:pt x="21677" y="27727"/>
                  <a:pt x="21469" y="28351"/>
                  <a:pt x="21261" y="29044"/>
                </a:cubicBezTo>
                <a:cubicBezTo>
                  <a:pt x="21608" y="25024"/>
                  <a:pt x="22162" y="21004"/>
                  <a:pt x="22648" y="16914"/>
                </a:cubicBezTo>
                <a:cubicBezTo>
                  <a:pt x="23271" y="16221"/>
                  <a:pt x="23757" y="15319"/>
                  <a:pt x="23895" y="14349"/>
                </a:cubicBezTo>
                <a:cubicBezTo>
                  <a:pt x="23895" y="14210"/>
                  <a:pt x="23757" y="14210"/>
                  <a:pt x="23687" y="14210"/>
                </a:cubicBezTo>
                <a:cubicBezTo>
                  <a:pt x="23341" y="14418"/>
                  <a:pt x="23063" y="14696"/>
                  <a:pt x="22855" y="15042"/>
                </a:cubicBezTo>
                <a:cubicBezTo>
                  <a:pt x="22925" y="14002"/>
                  <a:pt x="23063" y="12963"/>
                  <a:pt x="23133" y="11923"/>
                </a:cubicBezTo>
                <a:cubicBezTo>
                  <a:pt x="23202" y="11923"/>
                  <a:pt x="23202" y="11853"/>
                  <a:pt x="23202" y="11784"/>
                </a:cubicBezTo>
                <a:cubicBezTo>
                  <a:pt x="23202" y="11784"/>
                  <a:pt x="23202" y="11715"/>
                  <a:pt x="23202" y="11646"/>
                </a:cubicBezTo>
                <a:lnTo>
                  <a:pt x="23202" y="11368"/>
                </a:lnTo>
                <a:cubicBezTo>
                  <a:pt x="24103" y="11022"/>
                  <a:pt x="24796" y="10328"/>
                  <a:pt x="25074" y="9358"/>
                </a:cubicBezTo>
                <a:cubicBezTo>
                  <a:pt x="25074" y="9358"/>
                  <a:pt x="25143" y="9358"/>
                  <a:pt x="25212" y="9289"/>
                </a:cubicBezTo>
                <a:cubicBezTo>
                  <a:pt x="25821" y="9750"/>
                  <a:pt x="26499" y="9907"/>
                  <a:pt x="27208" y="9907"/>
                </a:cubicBezTo>
                <a:cubicBezTo>
                  <a:pt x="28713" y="9907"/>
                  <a:pt x="30358" y="9202"/>
                  <a:pt x="31778" y="9202"/>
                </a:cubicBezTo>
                <a:cubicBezTo>
                  <a:pt x="31902" y="9202"/>
                  <a:pt x="32024" y="9208"/>
                  <a:pt x="32144" y="9219"/>
                </a:cubicBezTo>
                <a:cubicBezTo>
                  <a:pt x="32283" y="9219"/>
                  <a:pt x="32352" y="9081"/>
                  <a:pt x="32352" y="9011"/>
                </a:cubicBezTo>
                <a:cubicBezTo>
                  <a:pt x="32097" y="7734"/>
                  <a:pt x="30841" y="7339"/>
                  <a:pt x="29669" y="7339"/>
                </a:cubicBezTo>
                <a:cubicBezTo>
                  <a:pt x="29569" y="7339"/>
                  <a:pt x="29470" y="7342"/>
                  <a:pt x="29371" y="7348"/>
                </a:cubicBezTo>
                <a:cubicBezTo>
                  <a:pt x="30411" y="6447"/>
                  <a:pt x="31243" y="5268"/>
                  <a:pt x="31798" y="4020"/>
                </a:cubicBezTo>
                <a:cubicBezTo>
                  <a:pt x="31867" y="3882"/>
                  <a:pt x="31798" y="3743"/>
                  <a:pt x="31659" y="3743"/>
                </a:cubicBezTo>
                <a:cubicBezTo>
                  <a:pt x="31332" y="3724"/>
                  <a:pt x="30995" y="3705"/>
                  <a:pt x="30658" y="3705"/>
                </a:cubicBezTo>
                <a:cubicBezTo>
                  <a:pt x="29782" y="3705"/>
                  <a:pt x="28914" y="3835"/>
                  <a:pt x="28262" y="4436"/>
                </a:cubicBezTo>
                <a:cubicBezTo>
                  <a:pt x="28470" y="3605"/>
                  <a:pt x="28540" y="2773"/>
                  <a:pt x="28401" y="1941"/>
                </a:cubicBezTo>
                <a:cubicBezTo>
                  <a:pt x="28401" y="1872"/>
                  <a:pt x="28262" y="1872"/>
                  <a:pt x="28262" y="1872"/>
                </a:cubicBezTo>
                <a:lnTo>
                  <a:pt x="28054" y="2010"/>
                </a:lnTo>
                <a:cubicBezTo>
                  <a:pt x="28124" y="1594"/>
                  <a:pt x="28401" y="1525"/>
                  <a:pt x="28332" y="1178"/>
                </a:cubicBezTo>
                <a:cubicBezTo>
                  <a:pt x="28332" y="1109"/>
                  <a:pt x="28332" y="1040"/>
                  <a:pt x="28262" y="1040"/>
                </a:cubicBezTo>
                <a:cubicBezTo>
                  <a:pt x="28048" y="989"/>
                  <a:pt x="27845" y="965"/>
                  <a:pt x="27654" y="965"/>
                </a:cubicBezTo>
                <a:cubicBezTo>
                  <a:pt x="26547" y="965"/>
                  <a:pt x="25814" y="1768"/>
                  <a:pt x="25282" y="2773"/>
                </a:cubicBezTo>
                <a:cubicBezTo>
                  <a:pt x="25212" y="1872"/>
                  <a:pt x="24935" y="1040"/>
                  <a:pt x="24796" y="139"/>
                </a:cubicBezTo>
                <a:cubicBezTo>
                  <a:pt x="24796" y="69"/>
                  <a:pt x="24658" y="0"/>
                  <a:pt x="24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1"/>
          <p:cNvSpPr txBox="1">
            <a:spLocks noGrp="1"/>
          </p:cNvSpPr>
          <p:nvPr>
            <p:ph type="title"/>
          </p:nvPr>
        </p:nvSpPr>
        <p:spPr>
          <a:xfrm>
            <a:off x="738924" y="447525"/>
            <a:ext cx="4736023" cy="10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dirty="0"/>
              <a:t>Calendrier prévisionnel</a:t>
            </a:r>
            <a:endParaRPr dirty="0"/>
          </a:p>
        </p:txBody>
      </p:sp>
      <p:pic>
        <p:nvPicPr>
          <p:cNvPr id="3" name="Image 2">
            <a:extLst>
              <a:ext uri="{FF2B5EF4-FFF2-40B4-BE49-F238E27FC236}">
                <a16:creationId xmlns:a16="http://schemas.microsoft.com/office/drawing/2014/main" id="{3214E3A1-C6E3-3670-50C3-A4F1DE456713}"/>
              </a:ext>
            </a:extLst>
          </p:cNvPr>
          <p:cNvPicPr>
            <a:picLocks noChangeAspect="1"/>
          </p:cNvPicPr>
          <p:nvPr/>
        </p:nvPicPr>
        <p:blipFill>
          <a:blip r:embed="rId3"/>
          <a:stretch>
            <a:fillRect/>
          </a:stretch>
        </p:blipFill>
        <p:spPr>
          <a:xfrm>
            <a:off x="1835696" y="1131590"/>
            <a:ext cx="6013098" cy="42521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1"/>
          <p:cNvSpPr txBox="1">
            <a:spLocks noGrp="1"/>
          </p:cNvSpPr>
          <p:nvPr>
            <p:ph type="title"/>
          </p:nvPr>
        </p:nvSpPr>
        <p:spPr>
          <a:xfrm>
            <a:off x="1799692" y="1635646"/>
            <a:ext cx="5544616" cy="288032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FR" sz="1200" b="0" dirty="0">
                <a:latin typeface="+mj-lt"/>
              </a:rPr>
              <a:t>Les dates des compétitions fédérales, le Grand Prix sont fixées ainsi que les incontournables comme les jeudi du Petit Chêne les challenges séniors et la coupe de l’été</a:t>
            </a:r>
            <a:br>
              <a:rPr lang="fr-FR" sz="1200" b="0" dirty="0">
                <a:latin typeface="+mj-lt"/>
              </a:rPr>
            </a:br>
            <a:r>
              <a:rPr lang="fr-FR" sz="1200" b="0" dirty="0">
                <a:latin typeface="+mj-lt"/>
              </a:rPr>
              <a:t>Il reste placer en concertation avec nos partenaires le Rotary, Blue green master ,,,, ,</a:t>
            </a:r>
            <a:br>
              <a:rPr lang="fr-FR" sz="1200" b="0" dirty="0">
                <a:latin typeface="+mj-lt"/>
              </a:rPr>
            </a:br>
            <a:r>
              <a:rPr lang="fr-FR" sz="1200" b="0" dirty="0">
                <a:latin typeface="+mj-lt"/>
              </a:rPr>
              <a:t>Les rencontres conviviales seront mises en place par la commission sportives la Coupe des Bénévoles, Journée de l’Environnement, le Cross ,,,</a:t>
            </a:r>
            <a:br>
              <a:rPr lang="fr-FR" sz="1200" b="0" dirty="0">
                <a:latin typeface="+mj-lt"/>
              </a:rPr>
            </a:br>
            <a:br>
              <a:rPr lang="fr-FR" sz="1200" b="0" dirty="0">
                <a:latin typeface="+mj-lt"/>
              </a:rPr>
            </a:br>
            <a:endParaRPr sz="1200" b="0" dirty="0">
              <a:latin typeface="+mj-lt"/>
            </a:endParaRPr>
          </a:p>
        </p:txBody>
      </p:sp>
    </p:spTree>
    <p:extLst>
      <p:ext uri="{BB962C8B-B14F-4D97-AF65-F5344CB8AC3E}">
        <p14:creationId xmlns:p14="http://schemas.microsoft.com/office/powerpoint/2010/main" val="356798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3" name="ZoneTexte 2">
            <a:extLst>
              <a:ext uri="{FF2B5EF4-FFF2-40B4-BE49-F238E27FC236}">
                <a16:creationId xmlns:a16="http://schemas.microsoft.com/office/drawing/2014/main" id="{CB2549FE-E5EC-442D-A24A-AE776F7EA641}"/>
              </a:ext>
            </a:extLst>
          </p:cNvPr>
          <p:cNvSpPr txBox="1"/>
          <p:nvPr/>
        </p:nvSpPr>
        <p:spPr>
          <a:xfrm>
            <a:off x="467544" y="545653"/>
            <a:ext cx="4032448" cy="307777"/>
          </a:xfrm>
          <a:prstGeom prst="rect">
            <a:avLst/>
          </a:prstGeom>
          <a:noFill/>
        </p:spPr>
        <p:txBody>
          <a:bodyPr wrap="square" rtlCol="0">
            <a:spAutoFit/>
          </a:bodyPr>
          <a:lstStyle/>
          <a:p>
            <a:r>
              <a:rPr lang="fr-FR" dirty="0"/>
              <a:t>Election des Administrateurs</a:t>
            </a:r>
          </a:p>
        </p:txBody>
      </p:sp>
      <p:sp>
        <p:nvSpPr>
          <p:cNvPr id="5" name="object 6">
            <a:extLst>
              <a:ext uri="{FF2B5EF4-FFF2-40B4-BE49-F238E27FC236}">
                <a16:creationId xmlns:a16="http://schemas.microsoft.com/office/drawing/2014/main" id="{FEB54D86-7ADF-47E2-8A1E-DFD06F04CE83}"/>
              </a:ext>
            </a:extLst>
          </p:cNvPr>
          <p:cNvSpPr txBox="1"/>
          <p:nvPr/>
        </p:nvSpPr>
        <p:spPr>
          <a:xfrm>
            <a:off x="3419872" y="987574"/>
            <a:ext cx="2448272" cy="4032448"/>
          </a:xfrm>
          <a:prstGeom prst="rect">
            <a:avLst/>
          </a:prstGeom>
        </p:spPr>
        <p:txBody>
          <a:bodyPr vert="horz" wrap="square" lIns="0" tIns="0" rIns="0" bIns="0" rtlCol="0">
            <a:noAutofit/>
          </a:bodyPr>
          <a:lstStyle/>
          <a:p>
            <a:pPr marL="12700">
              <a:lnSpc>
                <a:spcPct val="100000"/>
              </a:lnSpc>
            </a:pPr>
            <a:r>
              <a:rPr lang="fr-FR" sz="1200" dirty="0">
                <a:solidFill>
                  <a:srgbClr val="C00000"/>
                </a:solidFill>
                <a:latin typeface="Wingdings"/>
                <a:cs typeface="Wingdings"/>
              </a:rPr>
              <a:t></a:t>
            </a:r>
            <a:r>
              <a:rPr lang="fr-FR" sz="1200" dirty="0">
                <a:solidFill>
                  <a:srgbClr val="C00000"/>
                </a:solidFill>
                <a:latin typeface="Times New Roman"/>
                <a:cs typeface="Times New Roman"/>
              </a:rPr>
              <a:t> </a:t>
            </a:r>
            <a:r>
              <a:rPr lang="fr-FR" sz="1200" u="sng" spc="5" dirty="0">
                <a:solidFill>
                  <a:srgbClr val="C00000"/>
                </a:solidFill>
                <a:latin typeface="Arial"/>
                <a:cs typeface="Arial"/>
              </a:rPr>
              <a:t>T</a:t>
            </a:r>
            <a:r>
              <a:rPr lang="fr-FR" sz="1200" u="sng" spc="0" dirty="0">
                <a:solidFill>
                  <a:srgbClr val="C00000"/>
                </a:solidFill>
                <a:latin typeface="Arial"/>
                <a:cs typeface="Arial"/>
              </a:rPr>
              <a:t>iers sort</a:t>
            </a:r>
            <a:r>
              <a:rPr lang="fr-FR" sz="1200" u="sng" spc="-10" dirty="0">
                <a:solidFill>
                  <a:srgbClr val="C00000"/>
                </a:solidFill>
                <a:latin typeface="Arial"/>
                <a:cs typeface="Arial"/>
              </a:rPr>
              <a:t>a</a:t>
            </a:r>
            <a:r>
              <a:rPr lang="fr-FR" sz="1200" u="sng" spc="0" dirty="0">
                <a:solidFill>
                  <a:srgbClr val="C00000"/>
                </a:solidFill>
                <a:latin typeface="Arial"/>
                <a:cs typeface="Arial"/>
              </a:rPr>
              <a:t>nts</a:t>
            </a:r>
            <a:r>
              <a:rPr lang="fr-FR" sz="1200" u="sng" spc="-5" dirty="0">
                <a:solidFill>
                  <a:srgbClr val="C00000"/>
                </a:solidFill>
                <a:latin typeface="Arial"/>
                <a:cs typeface="Arial"/>
              </a:rPr>
              <a:t> </a:t>
            </a:r>
            <a:r>
              <a:rPr lang="fr-FR" sz="1200" u="sng" spc="0" dirty="0">
                <a:solidFill>
                  <a:srgbClr val="C00000"/>
                </a:solidFill>
                <a:latin typeface="Arial"/>
                <a:cs typeface="Arial"/>
              </a:rPr>
              <a:t>2022</a:t>
            </a:r>
            <a:endParaRPr lang="fr-FR" sz="1200" u="sng" spc="-10" dirty="0">
              <a:solidFill>
                <a:srgbClr val="C00000"/>
              </a:solidFill>
              <a:latin typeface="Arial"/>
              <a:cs typeface="Arial"/>
            </a:endParaRPr>
          </a:p>
          <a:p>
            <a:pPr marL="184150" indent="-171450">
              <a:lnSpc>
                <a:spcPct val="100000"/>
              </a:lnSpc>
              <a:buFont typeface="Wingdings" panose="05000000000000000000" pitchFamily="2" charset="2"/>
              <a:buChar char="Ø"/>
            </a:pPr>
            <a:endParaRPr lang="fr-FR" sz="1000" kern="1200" dirty="0">
              <a:solidFill>
                <a:schemeClr val="tx1"/>
              </a:solidFill>
              <a:ea typeface="+mn-ea"/>
            </a:endParaRPr>
          </a:p>
          <a:p>
            <a:pPr marL="184150" indent="-171450">
              <a:lnSpc>
                <a:spcPct val="100000"/>
              </a:lnSpc>
              <a:buFont typeface="Wingdings" panose="05000000000000000000" pitchFamily="2" charset="2"/>
              <a:buChar char="Ø"/>
            </a:pPr>
            <a:r>
              <a:rPr lang="fr-FR" sz="1000" kern="1200" dirty="0">
                <a:solidFill>
                  <a:schemeClr val="tx1"/>
                </a:solidFill>
                <a:ea typeface="+mn-ea"/>
              </a:rPr>
              <a:t>Jean Pierre BRETON </a:t>
            </a:r>
          </a:p>
          <a:p>
            <a:pPr marL="184150" indent="-171450">
              <a:lnSpc>
                <a:spcPct val="100000"/>
              </a:lnSpc>
              <a:buFont typeface="Wingdings" panose="05000000000000000000" pitchFamily="2" charset="2"/>
              <a:buChar char="Ø"/>
            </a:pPr>
            <a:r>
              <a:rPr lang="fr-FR" sz="1000" kern="1200" dirty="0">
                <a:solidFill>
                  <a:schemeClr val="tx1"/>
                </a:solidFill>
                <a:ea typeface="+mn-ea"/>
              </a:rPr>
              <a:t>Guilaine FLEURY</a:t>
            </a:r>
          </a:p>
          <a:p>
            <a:pPr marL="184150" indent="-171450">
              <a:lnSpc>
                <a:spcPct val="100000"/>
              </a:lnSpc>
              <a:buFont typeface="Wingdings" panose="05000000000000000000" pitchFamily="2" charset="2"/>
              <a:buChar char="Ø"/>
            </a:pPr>
            <a:r>
              <a:rPr lang="fr-FR" sz="1000" kern="1200" dirty="0">
                <a:solidFill>
                  <a:schemeClr val="tx1"/>
                </a:solidFill>
                <a:ea typeface="+mn-ea"/>
              </a:rPr>
              <a:t>Denys Loïc PROD’HOMME</a:t>
            </a:r>
          </a:p>
          <a:p>
            <a:pPr marL="184150" indent="-171450">
              <a:lnSpc>
                <a:spcPct val="100000"/>
              </a:lnSpc>
              <a:buFont typeface="Wingdings" panose="05000000000000000000" pitchFamily="2" charset="2"/>
              <a:buChar char="Ø"/>
            </a:pPr>
            <a:r>
              <a:rPr lang="fr-FR" sz="1000" kern="1200" dirty="0">
                <a:solidFill>
                  <a:schemeClr val="tx1"/>
                </a:solidFill>
                <a:ea typeface="+mn-ea"/>
              </a:rPr>
              <a:t>Samuel VILLAIN</a:t>
            </a:r>
          </a:p>
          <a:p>
            <a:pPr marL="184150" indent="-171450">
              <a:lnSpc>
                <a:spcPct val="100000"/>
              </a:lnSpc>
              <a:buFont typeface="Wingdings" panose="05000000000000000000" pitchFamily="2" charset="2"/>
              <a:buChar char="Ø"/>
            </a:pPr>
            <a:endParaRPr lang="fr-FR" sz="1000" kern="1200" dirty="0">
              <a:solidFill>
                <a:schemeClr val="tx1"/>
              </a:solidFill>
              <a:ea typeface="+mn-ea"/>
            </a:endParaRPr>
          </a:p>
          <a:p>
            <a:pPr marL="12700"/>
            <a:br>
              <a:rPr lang="fr-FR" sz="1000" kern="1200" dirty="0">
                <a:solidFill>
                  <a:schemeClr val="tx1"/>
                </a:solidFill>
                <a:ea typeface="+mn-ea"/>
              </a:rPr>
            </a:br>
            <a:r>
              <a:rPr lang="fr-FR" sz="1000" dirty="0">
                <a:solidFill>
                  <a:srgbClr val="C00000"/>
                </a:solidFill>
                <a:latin typeface="Wingdings"/>
                <a:cs typeface="Wingdings"/>
              </a:rPr>
              <a:t></a:t>
            </a:r>
            <a:r>
              <a:rPr lang="fr-FR" sz="1000" dirty="0">
                <a:solidFill>
                  <a:srgbClr val="C00000"/>
                </a:solidFill>
                <a:latin typeface="Times New Roman"/>
                <a:cs typeface="Times New Roman"/>
              </a:rPr>
              <a:t> </a:t>
            </a:r>
            <a:r>
              <a:rPr lang="fr-FR" sz="1000" spc="140" dirty="0">
                <a:solidFill>
                  <a:srgbClr val="C00000"/>
                </a:solidFill>
                <a:latin typeface="Times New Roman"/>
                <a:cs typeface="Times New Roman"/>
              </a:rPr>
              <a:t> </a:t>
            </a:r>
            <a:r>
              <a:rPr lang="fr-FR" sz="1000" u="sng" spc="0" dirty="0">
                <a:solidFill>
                  <a:srgbClr val="C00000"/>
                </a:solidFill>
                <a:latin typeface="Arial"/>
                <a:cs typeface="Arial"/>
              </a:rPr>
              <a:t> Ne se r</a:t>
            </a:r>
            <a:r>
              <a:rPr lang="fr-FR" sz="1000" u="sng" spc="-10" dirty="0">
                <a:solidFill>
                  <a:srgbClr val="C00000"/>
                </a:solidFill>
                <a:latin typeface="Arial"/>
                <a:cs typeface="Arial"/>
              </a:rPr>
              <a:t>e</a:t>
            </a:r>
            <a:r>
              <a:rPr lang="fr-FR" sz="1000" u="sng" spc="0" dirty="0">
                <a:solidFill>
                  <a:srgbClr val="C00000"/>
                </a:solidFill>
                <a:latin typeface="Arial"/>
                <a:cs typeface="Arial"/>
              </a:rPr>
              <a:t>prése</a:t>
            </a:r>
            <a:r>
              <a:rPr lang="fr-FR" sz="1000" u="sng" spc="-10" dirty="0">
                <a:solidFill>
                  <a:srgbClr val="C00000"/>
                </a:solidFill>
                <a:latin typeface="Arial"/>
                <a:cs typeface="Arial"/>
              </a:rPr>
              <a:t>n</a:t>
            </a:r>
            <a:r>
              <a:rPr lang="fr-FR" sz="1000" u="sng" spc="0" dirty="0">
                <a:solidFill>
                  <a:srgbClr val="C00000"/>
                </a:solidFill>
                <a:latin typeface="Arial"/>
                <a:cs typeface="Arial"/>
              </a:rPr>
              <a:t>te</a:t>
            </a:r>
            <a:r>
              <a:rPr lang="fr-FR" sz="1000" u="sng" spc="-5" dirty="0">
                <a:solidFill>
                  <a:srgbClr val="C00000"/>
                </a:solidFill>
                <a:latin typeface="Arial"/>
                <a:cs typeface="Arial"/>
              </a:rPr>
              <a:t> </a:t>
            </a:r>
            <a:r>
              <a:rPr lang="fr-FR" sz="1000" u="sng" spc="0" dirty="0">
                <a:solidFill>
                  <a:srgbClr val="C00000"/>
                </a:solidFill>
                <a:latin typeface="Arial"/>
                <a:cs typeface="Arial"/>
              </a:rPr>
              <a:t>pas</a:t>
            </a:r>
            <a:endParaRPr lang="fr-FR" sz="1000" dirty="0">
              <a:latin typeface="Arial"/>
              <a:cs typeface="Arial"/>
            </a:endParaRPr>
          </a:p>
          <a:p>
            <a:pPr marL="184150" indent="-171450">
              <a:lnSpc>
                <a:spcPct val="100000"/>
              </a:lnSpc>
              <a:buFont typeface="Wingdings" panose="05000000000000000000" pitchFamily="2" charset="2"/>
              <a:buChar char="Ø"/>
            </a:pPr>
            <a:r>
              <a:rPr lang="fr-FR" sz="1000" kern="1200" dirty="0">
                <a:solidFill>
                  <a:schemeClr val="tx1"/>
                </a:solidFill>
                <a:ea typeface="+mn-ea"/>
              </a:rPr>
              <a:t>Guilaine FLEURY</a:t>
            </a:r>
          </a:p>
          <a:p>
            <a:pPr marL="184150" indent="-171450">
              <a:lnSpc>
                <a:spcPct val="100000"/>
              </a:lnSpc>
              <a:buFont typeface="Wingdings" panose="05000000000000000000" pitchFamily="2" charset="2"/>
              <a:buChar char="Ø"/>
            </a:pPr>
            <a:r>
              <a:rPr lang="fr-FR" sz="1000" kern="1200" dirty="0">
                <a:solidFill>
                  <a:schemeClr val="tx1"/>
                </a:solidFill>
                <a:ea typeface="+mn-ea"/>
              </a:rPr>
              <a:t>Denys Loïc PROD’HOMME</a:t>
            </a:r>
          </a:p>
          <a:p>
            <a:pPr marL="184150" indent="-171450">
              <a:buFont typeface="Wingdings" panose="05000000000000000000" pitchFamily="2" charset="2"/>
              <a:buChar char="Ø"/>
              <a:tabLst>
                <a:tab pos="501650" algn="l"/>
              </a:tabLst>
            </a:pPr>
            <a:endParaRPr lang="fr-FR" sz="1000" kern="1200" spc="-10" dirty="0">
              <a:solidFill>
                <a:schemeClr val="tx1"/>
              </a:solidFill>
              <a:ea typeface="+mn-ea"/>
            </a:endParaRPr>
          </a:p>
          <a:p>
            <a:pPr marL="12700">
              <a:lnSpc>
                <a:spcPct val="100000"/>
              </a:lnSpc>
            </a:pPr>
            <a:endParaRPr lang="fr-FR" sz="1000" dirty="0"/>
          </a:p>
          <a:p>
            <a:pPr marL="12700"/>
            <a:r>
              <a:rPr lang="fr-FR" sz="1000" dirty="0">
                <a:solidFill>
                  <a:srgbClr val="C00000"/>
                </a:solidFill>
                <a:latin typeface="Wingdings"/>
                <a:cs typeface="Wingdings"/>
              </a:rPr>
              <a:t></a:t>
            </a:r>
            <a:r>
              <a:rPr lang="fr-FR" sz="1000" dirty="0">
                <a:solidFill>
                  <a:srgbClr val="C00000"/>
                </a:solidFill>
                <a:latin typeface="Times New Roman"/>
                <a:cs typeface="Times New Roman"/>
              </a:rPr>
              <a:t> </a:t>
            </a:r>
            <a:r>
              <a:rPr lang="fr-FR" sz="1000" spc="140" dirty="0">
                <a:solidFill>
                  <a:srgbClr val="C00000"/>
                </a:solidFill>
                <a:latin typeface="Times New Roman"/>
                <a:cs typeface="Times New Roman"/>
              </a:rPr>
              <a:t> </a:t>
            </a:r>
            <a:r>
              <a:rPr lang="fr-FR" sz="1000" u="sng" spc="0" dirty="0">
                <a:solidFill>
                  <a:srgbClr val="C00000"/>
                </a:solidFill>
                <a:latin typeface="Arial"/>
                <a:cs typeface="Arial"/>
              </a:rPr>
              <a:t> </a:t>
            </a:r>
            <a:r>
              <a:rPr lang="fr-FR" sz="1200" u="sng" dirty="0">
                <a:solidFill>
                  <a:srgbClr val="C00000"/>
                </a:solidFill>
              </a:rPr>
              <a:t>6 Postes à pourvoir, ? candidats</a:t>
            </a:r>
          </a:p>
          <a:p>
            <a:pPr marL="184150" indent="-171450">
              <a:buFont typeface="Wingdings" panose="05000000000000000000" pitchFamily="2" charset="2"/>
              <a:buChar char="Ø"/>
              <a:tabLst>
                <a:tab pos="501650" algn="l"/>
              </a:tabLst>
            </a:pPr>
            <a:endParaRPr lang="fr-FR" sz="1000" kern="1200" spc="-10" dirty="0">
              <a:solidFill>
                <a:schemeClr val="tx1"/>
              </a:solidFill>
              <a:ea typeface="+mn-ea"/>
            </a:endParaRPr>
          </a:p>
          <a:p>
            <a:pPr marL="184150" indent="-171450">
              <a:lnSpc>
                <a:spcPct val="100000"/>
              </a:lnSpc>
              <a:buFont typeface="Wingdings" panose="05000000000000000000" pitchFamily="2" charset="2"/>
              <a:buChar char="Ø"/>
            </a:pPr>
            <a:r>
              <a:rPr lang="fr-FR" sz="1000" kern="1200" dirty="0">
                <a:solidFill>
                  <a:schemeClr val="tx1"/>
                </a:solidFill>
                <a:ea typeface="+mn-ea"/>
              </a:rPr>
              <a:t>Jean Pierre BRETON </a:t>
            </a:r>
          </a:p>
          <a:p>
            <a:pPr marL="184150" indent="-171450">
              <a:lnSpc>
                <a:spcPct val="100000"/>
              </a:lnSpc>
              <a:buFont typeface="Wingdings" panose="05000000000000000000" pitchFamily="2" charset="2"/>
              <a:buChar char="Ø"/>
            </a:pPr>
            <a:r>
              <a:rPr lang="fr-FR" sz="1000" kern="1200" dirty="0">
                <a:solidFill>
                  <a:schemeClr val="tx1"/>
                </a:solidFill>
                <a:ea typeface="+mn-ea"/>
              </a:rPr>
              <a:t>Samuel VILLAIN</a:t>
            </a:r>
          </a:p>
          <a:p>
            <a:pPr marL="184150" indent="-171450">
              <a:buFont typeface="Wingdings" panose="05000000000000000000" pitchFamily="2" charset="2"/>
              <a:buChar char="Ø"/>
              <a:tabLst>
                <a:tab pos="501650" algn="l"/>
              </a:tabLst>
            </a:pPr>
            <a:endParaRPr lang="fr-FR" sz="1000" kern="1200" spc="-10" dirty="0">
              <a:solidFill>
                <a:schemeClr val="tx1"/>
              </a:solidFill>
              <a:ea typeface="+mn-ea"/>
            </a:endParaRPr>
          </a:p>
          <a:p>
            <a:pPr>
              <a:lnSpc>
                <a:spcPts val="650"/>
              </a:lnSpc>
              <a:spcBef>
                <a:spcPts val="25"/>
              </a:spcBef>
              <a:buFont typeface="Wingdings"/>
              <a:buChar char=""/>
            </a:pPr>
            <a:endParaRPr lang="fr-FR" sz="400" dirty="0"/>
          </a:p>
          <a:p>
            <a:pPr marL="184150" indent="-171450">
              <a:buFont typeface="Wingdings" panose="05000000000000000000" pitchFamily="2" charset="2"/>
              <a:buChar char="Ø"/>
            </a:pPr>
            <a:endParaRPr lang="fr-FR" sz="1000" kern="1200" dirty="0">
              <a:solidFill>
                <a:schemeClr val="tx1"/>
              </a:solidFill>
              <a:ea typeface="+mn-ea"/>
            </a:endParaRPr>
          </a:p>
        </p:txBody>
      </p:sp>
    </p:spTree>
    <p:extLst>
      <p:ext uri="{BB962C8B-B14F-4D97-AF65-F5344CB8AC3E}">
        <p14:creationId xmlns:p14="http://schemas.microsoft.com/office/powerpoint/2010/main" val="47182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4" name="Image 3">
            <a:hlinkClick r:id="rId3"/>
            <a:extLst>
              <a:ext uri="{FF2B5EF4-FFF2-40B4-BE49-F238E27FC236}">
                <a16:creationId xmlns:a16="http://schemas.microsoft.com/office/drawing/2014/main" id="{F4993B6C-42B9-4325-96CE-9B93897EA195}"/>
              </a:ext>
            </a:extLst>
          </p:cNvPr>
          <p:cNvPicPr>
            <a:picLocks noChangeAspect="1"/>
          </p:cNvPicPr>
          <p:nvPr/>
        </p:nvPicPr>
        <p:blipFill>
          <a:blip r:embed="rId4"/>
          <a:stretch>
            <a:fillRect/>
          </a:stretch>
        </p:blipFill>
        <p:spPr>
          <a:xfrm>
            <a:off x="1475656" y="1779662"/>
            <a:ext cx="2640894" cy="2283718"/>
          </a:xfrm>
          <a:prstGeom prst="rect">
            <a:avLst/>
          </a:prstGeom>
        </p:spPr>
      </p:pic>
    </p:spTree>
    <p:extLst>
      <p:ext uri="{BB962C8B-B14F-4D97-AF65-F5344CB8AC3E}">
        <p14:creationId xmlns:p14="http://schemas.microsoft.com/office/powerpoint/2010/main" val="390043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4" name="ZoneTexte 3">
            <a:extLst>
              <a:ext uri="{FF2B5EF4-FFF2-40B4-BE49-F238E27FC236}">
                <a16:creationId xmlns:a16="http://schemas.microsoft.com/office/drawing/2014/main" id="{CD9D9301-B23F-C4E1-870A-CD9EB2A413B0}"/>
              </a:ext>
            </a:extLst>
          </p:cNvPr>
          <p:cNvSpPr txBox="1"/>
          <p:nvPr/>
        </p:nvSpPr>
        <p:spPr>
          <a:xfrm>
            <a:off x="1691680" y="123478"/>
            <a:ext cx="5983657" cy="4493538"/>
          </a:xfrm>
          <a:prstGeom prst="rect">
            <a:avLst/>
          </a:prstGeom>
          <a:noFill/>
        </p:spPr>
        <p:txBody>
          <a:bodyPr wrap="square">
            <a:spAutoFit/>
          </a:bodyPr>
          <a:lstStyle/>
          <a:p>
            <a:pPr marL="1798955" indent="448945">
              <a:spcAft>
                <a:spcPts val="600"/>
              </a:spcAft>
            </a:pPr>
            <a:r>
              <a:rPr lang="fr-FR" sz="900" b="1" u="sng" dirty="0">
                <a:solidFill>
                  <a:srgbClr val="C00000"/>
                </a:solidFill>
                <a:effectLst/>
                <a:latin typeface="Times New Roman" panose="02020603050405020304" pitchFamily="18" charset="0"/>
                <a:ea typeface="Times New Roman" panose="02020603050405020304" pitchFamily="18" charset="0"/>
              </a:rPr>
              <a:t>ORDRE DU JOUR</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Ouverture de la séance par le Président</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			Michel Goguet</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Rapport moral du Président</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				Michel Goguet</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Communication/Site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Franck Perdrieau</a:t>
            </a: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Times New Roman" panose="02020603050405020304" pitchFamily="18" charset="0"/>
              <a:buChar char="–"/>
              <a:tabLst>
                <a:tab pos="-72898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Rapports des commissions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1143000" lvl="2" indent="-228600" algn="just">
              <a:buFont typeface="Wingdings" panose="05000000000000000000" pitchFamily="2" charset="2"/>
              <a:buChar char=""/>
              <a:tabLst>
                <a:tab pos="-27178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Commission Sportive &amp; Bilans Sportifs</a:t>
            </a:r>
            <a:endParaRPr lang="fr-FR" sz="1200" dirty="0">
              <a:effectLst/>
              <a:latin typeface="Times New Roman" panose="02020603050405020304" pitchFamily="18" charset="0"/>
              <a:ea typeface="Times New Roman" panose="02020603050405020304" pitchFamily="18" charset="0"/>
            </a:endParaRPr>
          </a:p>
          <a:p>
            <a:pPr marL="1600200" lvl="3" indent="-228600" algn="just">
              <a:buFont typeface="Times New Roman" panose="02020603050405020304" pitchFamily="18" charset="0"/>
              <a:buChar char="–"/>
              <a:tabLst>
                <a:tab pos="63500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Equipe hommes </a:t>
            </a:r>
            <a:r>
              <a:rPr lang="fr-FR" sz="900" dirty="0">
                <a:latin typeface="Arial" panose="020B0604020202020204" pitchFamily="34" charset="0"/>
                <a:ea typeface="Times New Roman" panose="02020603050405020304" pitchFamily="18" charset="0"/>
                <a:cs typeface="Times New Roman" panose="02020603050405020304" pitchFamily="18" charset="0"/>
              </a:rPr>
              <a:t>: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Samuel Villain</a:t>
            </a:r>
            <a:endParaRPr lang="fr-FR" sz="1200" dirty="0">
              <a:effectLst/>
              <a:latin typeface="Times New Roman" panose="02020603050405020304" pitchFamily="18" charset="0"/>
              <a:ea typeface="Times New Roman" panose="02020603050405020304" pitchFamily="18" charset="0"/>
            </a:endParaRPr>
          </a:p>
          <a:p>
            <a:pPr marL="1600200" lvl="3" indent="-228600" algn="just">
              <a:buFont typeface="Times New Roman" panose="02020603050405020304" pitchFamily="18" charset="0"/>
              <a:buChar char="–"/>
              <a:tabLst>
                <a:tab pos="635000" algn="l"/>
              </a:tabLst>
            </a:pPr>
            <a:r>
              <a:rPr lang="fr-FR" sz="900" dirty="0">
                <a:latin typeface="Arial" panose="020B0604020202020204" pitchFamily="34" charset="0"/>
                <a:ea typeface="Times New Roman" panose="02020603050405020304" pitchFamily="18" charset="0"/>
                <a:cs typeface="Times New Roman" panose="02020603050405020304" pitchFamily="18" charset="0"/>
              </a:rPr>
              <a:t>Dames : Geneviève Goguet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1600200" lvl="3" indent="-228600" algn="just">
              <a:buFont typeface="Times New Roman" panose="02020603050405020304" pitchFamily="18" charset="0"/>
              <a:buChar char="–"/>
              <a:tabLst>
                <a:tab pos="63500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Séniors </a:t>
            </a:r>
            <a:r>
              <a:rPr lang="fr-FR" sz="900" dirty="0">
                <a:latin typeface="Arial" panose="020B0604020202020204" pitchFamily="34" charset="0"/>
                <a:ea typeface="Times New Roman" panose="02020603050405020304" pitchFamily="18" charset="0"/>
                <a:cs typeface="Times New Roman" panose="02020603050405020304" pitchFamily="18" charset="0"/>
              </a:rPr>
              <a:t>: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Cédric Robin</a:t>
            </a:r>
            <a:endParaRPr lang="fr-FR" sz="1200" dirty="0">
              <a:effectLst/>
              <a:latin typeface="Times New Roman" panose="02020603050405020304" pitchFamily="18" charset="0"/>
              <a:ea typeface="Times New Roman" panose="02020603050405020304" pitchFamily="18" charset="0"/>
            </a:endParaRPr>
          </a:p>
          <a:p>
            <a:pPr marL="1600200" lvl="3" indent="-228600" algn="just">
              <a:buFont typeface="Times New Roman" panose="02020603050405020304" pitchFamily="18" charset="0"/>
              <a:buChar char="–"/>
              <a:tabLst>
                <a:tab pos="63500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Ecole de Golf &amp; Section Sportive : Christian Elie</a:t>
            </a:r>
            <a:endParaRPr lang="fr-FR" sz="1200" dirty="0">
              <a:effectLst/>
              <a:latin typeface="Times New Roman" panose="02020603050405020304" pitchFamily="18" charset="0"/>
              <a:ea typeface="Times New Roman" panose="02020603050405020304" pitchFamily="18" charset="0"/>
            </a:endParaRPr>
          </a:p>
          <a:p>
            <a:pPr marL="1824990" algn="just"/>
            <a:r>
              <a:rPr lang="fr-FR"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1143000" lvl="2" indent="-228600" algn="just">
              <a:buFont typeface="Wingdings" panose="05000000000000000000" pitchFamily="2" charset="2"/>
              <a:buChar char=""/>
              <a:tabLst>
                <a:tab pos="-27178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Compétitions &amp; Animations</a:t>
            </a:r>
            <a:endParaRPr lang="fr-FR" sz="1200" dirty="0">
              <a:effectLst/>
              <a:latin typeface="Times New Roman" panose="02020603050405020304" pitchFamily="18" charset="0"/>
              <a:ea typeface="Times New Roman" panose="02020603050405020304" pitchFamily="18" charset="0"/>
            </a:endParaRPr>
          </a:p>
          <a:p>
            <a:pPr marL="1600200" lvl="3" indent="-228600" algn="just">
              <a:buFont typeface="Times New Roman" panose="02020603050405020304" pitchFamily="18" charset="0"/>
              <a:buChar char="–"/>
              <a:tabLst>
                <a:tab pos="63500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Bilan / Partenaires</a:t>
            </a:r>
            <a:r>
              <a:rPr lang="fr-FR" sz="900" dirty="0">
                <a:latin typeface="Arial" panose="020B0604020202020204" pitchFamily="34" charset="0"/>
                <a:ea typeface="Times New Roman" panose="02020603050405020304" pitchFamily="18" charset="0"/>
                <a:cs typeface="Times New Roman" panose="02020603050405020304" pitchFamily="18" charset="0"/>
              </a:rPr>
              <a:t> :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Christian Elie / M Goguet</a:t>
            </a:r>
            <a:endParaRPr lang="fr-FR" sz="1200" dirty="0">
              <a:effectLst/>
              <a:latin typeface="Times New Roman" panose="02020603050405020304" pitchFamily="18" charset="0"/>
              <a:ea typeface="Times New Roman" panose="02020603050405020304" pitchFamily="18" charset="0"/>
            </a:endParaRPr>
          </a:p>
          <a:p>
            <a:pPr marL="922020" algn="just"/>
            <a:r>
              <a:rPr lang="en-US" sz="9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a:p>
            <a:pPr marL="1143000" lvl="2" indent="-228600" algn="just">
              <a:buFont typeface="Wingdings" panose="05000000000000000000" pitchFamily="2" charset="2"/>
              <a:buChar char=""/>
              <a:tabLst>
                <a:tab pos="-27178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Présentation des comptes 2022</a:t>
            </a:r>
            <a:r>
              <a:rPr lang="fr-FR" sz="900" dirty="0">
                <a:latin typeface="Arial" panose="020B0604020202020204" pitchFamily="34" charset="0"/>
                <a:ea typeface="Times New Roman" panose="02020603050405020304" pitchFamily="18" charset="0"/>
                <a:cs typeface="Times New Roman" panose="02020603050405020304" pitchFamily="18" charset="0"/>
              </a:rPr>
              <a:t> :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Xavier Gaudin	</a:t>
            </a:r>
          </a:p>
          <a:p>
            <a:pPr marL="914400" lvl="2" algn="just">
              <a:tabLst>
                <a:tab pos="-271780" algn="l"/>
              </a:tabLst>
            </a:pPr>
            <a:endParaRPr lang="fr-FR" sz="1200" dirty="0">
              <a:effectLst/>
              <a:latin typeface="Times New Roman" panose="02020603050405020304" pitchFamily="18" charset="0"/>
              <a:ea typeface="Times New Roman" panose="02020603050405020304" pitchFamily="18" charset="0"/>
            </a:endParaRPr>
          </a:p>
          <a:p>
            <a:pPr marL="1143000" lvl="2" indent="-228600" algn="just">
              <a:spcAft>
                <a:spcPts val="600"/>
              </a:spcAft>
              <a:buFont typeface="Wingdings" panose="05000000000000000000" pitchFamily="2" charset="2"/>
              <a:buChar char=""/>
              <a:tabLst>
                <a:tab pos="-271780" algn="l"/>
              </a:tabLst>
            </a:pPr>
            <a:r>
              <a:rPr lang="fr-FR" sz="900" dirty="0">
                <a:effectLst/>
                <a:latin typeface="Arial" panose="020B0604020202020204" pitchFamily="34" charset="0"/>
                <a:ea typeface="Times New Roman" panose="02020603050405020304" pitchFamily="18" charset="0"/>
                <a:cs typeface="Times New Roman" panose="02020603050405020304" pitchFamily="18" charset="0"/>
              </a:rPr>
              <a:t>Rapport de la commission de contrôle</a:t>
            </a:r>
            <a:r>
              <a:rPr lang="fr-FR" sz="900" dirty="0">
                <a:latin typeface="Arial" panose="020B0604020202020204" pitchFamily="34" charset="0"/>
                <a:ea typeface="Times New Roman" panose="02020603050405020304" pitchFamily="18" charset="0"/>
                <a:cs typeface="Times New Roman" panose="02020603050405020304" pitchFamily="18" charset="0"/>
              </a:rPr>
              <a:t> :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Fabrice Patrier </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Quitus du bilan financier et du rapport moral</a:t>
            </a:r>
            <a:r>
              <a:rPr lang="fr-FR" sz="900" b="1" dirty="0">
                <a:latin typeface="Arial" panose="020B0604020202020204" pitchFamily="34" charset="0"/>
                <a:ea typeface="Times New Roman" panose="02020603050405020304" pitchFamily="18" charset="0"/>
                <a:cs typeface="Times New Roman" panose="02020603050405020304" pitchFamily="18" charset="0"/>
              </a:rPr>
              <a:t> :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Michel Goguet</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Elections</a:t>
            </a:r>
            <a:r>
              <a:rPr lang="fr-FR" sz="900" b="1" dirty="0">
                <a:latin typeface="Arial" panose="020B0604020202020204" pitchFamily="34" charset="0"/>
                <a:ea typeface="Times New Roman" panose="02020603050405020304" pitchFamily="18" charset="0"/>
                <a:cs typeface="Times New Roman" panose="02020603050405020304" pitchFamily="18" charset="0"/>
              </a:rPr>
              <a:t> :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Geneviève Goguet</a:t>
            </a:r>
            <a:endParaRPr lang="fr-FR" sz="1200" dirty="0">
              <a:effectLst/>
              <a:latin typeface="Times New Roman" panose="02020603050405020304" pitchFamily="18" charset="0"/>
              <a:ea typeface="Times New Roman" panose="02020603050405020304" pitchFamily="18" charset="0"/>
            </a:endParaRPr>
          </a:p>
          <a:p>
            <a:pPr marL="742950" lvl="1" indent="-285750" algn="just">
              <a:spcAft>
                <a:spcPts val="600"/>
              </a:spcAft>
              <a:buFont typeface="Times New Roman" panose="02020603050405020304" pitchFamily="18" charset="0"/>
              <a:buChar char="–"/>
              <a:tabLst>
                <a:tab pos="-117856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Echanges- Le mot des invités</a:t>
            </a:r>
            <a:endParaRPr lang="fr-FR" sz="1200" dirty="0">
              <a:effectLst/>
              <a:latin typeface="Times New Roman" panose="02020603050405020304" pitchFamily="18" charset="0"/>
              <a:ea typeface="Times New Roman" panose="02020603050405020304" pitchFamily="18" charset="0"/>
            </a:endParaRPr>
          </a:p>
          <a:p>
            <a:pPr marL="742950" lvl="1" indent="-285750" algn="just">
              <a:buFont typeface="Times New Roman" panose="02020603050405020304" pitchFamily="18" charset="0"/>
              <a:buChar char="–"/>
              <a:tabLst>
                <a:tab pos="-728980" algn="l"/>
              </a:tabLst>
            </a:pP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Questions diverses – Clôture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900" b="1" dirty="0">
                <a:effectLst/>
                <a:latin typeface="Arial" panose="020B0604020202020204" pitchFamily="34" charset="0"/>
                <a:ea typeface="Times New Roman" panose="02020603050405020304" pitchFamily="18" charset="0"/>
                <a:cs typeface="Times New Roman" panose="02020603050405020304" pitchFamily="18" charset="0"/>
              </a:rPr>
              <a:t>	</a:t>
            </a:r>
            <a:r>
              <a:rPr lang="fr-FR" sz="900" dirty="0">
                <a:effectLst/>
                <a:latin typeface="Arial" panose="020B0604020202020204" pitchFamily="34" charset="0"/>
                <a:ea typeface="Times New Roman" panose="02020603050405020304" pitchFamily="18" charset="0"/>
                <a:cs typeface="Times New Roman" panose="02020603050405020304" pitchFamily="18" charset="0"/>
              </a:rPr>
              <a:t>Michel Goguet</a:t>
            </a:r>
            <a:endParaRPr lang="fr-FR" sz="1200" dirty="0">
              <a:effectLst/>
              <a:latin typeface="Times New Roman" panose="02020603050405020304" pitchFamily="18" charset="0"/>
              <a:ea typeface="Times New Roman" panose="02020603050405020304" pitchFamily="18" charset="0"/>
            </a:endParaRPr>
          </a:p>
          <a:p>
            <a:pPr marL="449580" algn="just"/>
            <a:r>
              <a:rPr lang="fr-FR" sz="9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45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64"/>
          <p:cNvSpPr txBox="1">
            <a:spLocks noGrp="1"/>
          </p:cNvSpPr>
          <p:nvPr>
            <p:ph type="title"/>
          </p:nvPr>
        </p:nvSpPr>
        <p:spPr>
          <a:xfrm>
            <a:off x="669967" y="864034"/>
            <a:ext cx="5678600" cy="10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Merci de votre participation!</a:t>
            </a:r>
            <a:endParaRPr dirty="0"/>
          </a:p>
        </p:txBody>
      </p:sp>
      <p:grpSp>
        <p:nvGrpSpPr>
          <p:cNvPr id="1353" name="Google Shape;1353;p64"/>
          <p:cNvGrpSpPr/>
          <p:nvPr/>
        </p:nvGrpSpPr>
        <p:grpSpPr>
          <a:xfrm>
            <a:off x="6729936" y="703680"/>
            <a:ext cx="2414147" cy="4761444"/>
            <a:chOff x="2375975" y="2648850"/>
            <a:chExt cx="1226950" cy="2419925"/>
          </a:xfrm>
          <a:solidFill>
            <a:schemeClr val="bg2">
              <a:lumMod val="65000"/>
              <a:lumOff val="35000"/>
            </a:schemeClr>
          </a:solidFill>
        </p:grpSpPr>
        <p:sp>
          <p:nvSpPr>
            <p:cNvPr id="1354" name="Google Shape;1354;p64"/>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55" name="Google Shape;1355;p64"/>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56" name="Google Shape;1356;p64"/>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57" name="Google Shape;1357;p64"/>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58" name="Google Shape;1358;p64"/>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59" name="Google Shape;1359;p64"/>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0" name="Google Shape;1360;p64"/>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1" name="Google Shape;1361;p64"/>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2" name="Google Shape;1362;p64"/>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3" name="Google Shape;1363;p64"/>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4" name="Google Shape;1364;p64"/>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5" name="Google Shape;1365;p64"/>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6" name="Google Shape;1366;p64"/>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7" name="Google Shape;1367;p64"/>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8" name="Google Shape;1368;p64"/>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69" name="Google Shape;1369;p64"/>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0" name="Google Shape;1370;p64"/>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1" name="Google Shape;1371;p64"/>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2" name="Google Shape;1372;p64"/>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3" name="Google Shape;1373;p64"/>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4" name="Google Shape;1374;p64"/>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5" name="Google Shape;1375;p64"/>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6" name="Google Shape;1376;p64"/>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7" name="Google Shape;1377;p64"/>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8" name="Google Shape;1378;p64"/>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79" name="Google Shape;1379;p64"/>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0" name="Google Shape;1380;p64"/>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1" name="Google Shape;1381;p64"/>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2" name="Google Shape;1382;p64"/>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3" name="Google Shape;1383;p64"/>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4" name="Google Shape;1384;p64"/>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5" name="Google Shape;1385;p64"/>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6" name="Google Shape;1386;p64"/>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7" name="Google Shape;1387;p64"/>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8" name="Google Shape;1388;p64"/>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89" name="Google Shape;1389;p64"/>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0" name="Google Shape;1390;p64"/>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1" name="Google Shape;1391;p64"/>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2" name="Google Shape;1392;p64"/>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3" name="Google Shape;1393;p64"/>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4" name="Google Shape;1394;p64"/>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5" name="Google Shape;1395;p64"/>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6" name="Google Shape;1396;p64"/>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7" name="Google Shape;1397;p64"/>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8" name="Google Shape;1398;p64"/>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399" name="Google Shape;1399;p64"/>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0" name="Google Shape;1400;p64"/>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1" name="Google Shape;1401;p64"/>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2" name="Google Shape;1402;p64"/>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3" name="Google Shape;1403;p64"/>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4" name="Google Shape;1404;p64"/>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5" name="Google Shape;1405;p64"/>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6" name="Google Shape;1406;p64"/>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7" name="Google Shape;1407;p64"/>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8" name="Google Shape;1408;p64"/>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09" name="Google Shape;1409;p64"/>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0" name="Google Shape;1410;p64"/>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1" name="Google Shape;1411;p64"/>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2" name="Google Shape;1412;p64"/>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3" name="Google Shape;1413;p64"/>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4" name="Google Shape;1414;p64"/>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5" name="Google Shape;1415;p64"/>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6" name="Google Shape;1416;p64"/>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7" name="Google Shape;1417;p64"/>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8" name="Google Shape;1418;p64"/>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19" name="Google Shape;1419;p64"/>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0" name="Google Shape;1420;p64"/>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1" name="Google Shape;1421;p64"/>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2" name="Google Shape;1422;p64"/>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3" name="Google Shape;1423;p64"/>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4" name="Google Shape;1424;p64"/>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5" name="Google Shape;1425;p64"/>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6" name="Google Shape;1426;p64"/>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7" name="Google Shape;1427;p64"/>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8" name="Google Shape;1428;p64"/>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29" name="Google Shape;1429;p64"/>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0" name="Google Shape;1430;p64"/>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1" name="Google Shape;1431;p64"/>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2" name="Google Shape;1432;p64"/>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3" name="Google Shape;1433;p64"/>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4" name="Google Shape;1434;p64"/>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5" name="Google Shape;1435;p64"/>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6" name="Google Shape;1436;p64"/>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7" name="Google Shape;1437;p64"/>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sp>
          <p:nvSpPr>
            <p:cNvPr id="1438" name="Google Shape;1438;p64"/>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65000"/>
                    <a:lumOff val="35000"/>
                  </a:schemeClr>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title"/>
          </p:nvPr>
        </p:nvSpPr>
        <p:spPr>
          <a:xfrm>
            <a:off x="467544" y="240478"/>
            <a:ext cx="6769800" cy="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Rapport Moral du Président</a:t>
            </a:r>
            <a:endParaRPr dirty="0"/>
          </a:p>
        </p:txBody>
      </p:sp>
      <p:sp>
        <p:nvSpPr>
          <p:cNvPr id="252" name="Google Shape;252;p33"/>
          <p:cNvSpPr txBox="1">
            <a:spLocks noGrp="1"/>
          </p:cNvSpPr>
          <p:nvPr>
            <p:ph type="subTitle" idx="1"/>
          </p:nvPr>
        </p:nvSpPr>
        <p:spPr>
          <a:xfrm>
            <a:off x="720000" y="1259525"/>
            <a:ext cx="8244488" cy="34501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FR" sz="1100" dirty="0">
                <a:solidFill>
                  <a:schemeClr val="dk2"/>
                </a:solidFill>
              </a:rPr>
              <a:t>- ---</a:t>
            </a:r>
            <a:endParaRPr sz="1100" dirty="0">
              <a:solidFill>
                <a:schemeClr val="dk2"/>
              </a:solidFill>
            </a:endParaRPr>
          </a:p>
        </p:txBody>
      </p:sp>
      <p:pic>
        <p:nvPicPr>
          <p:cNvPr id="1025"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57" y="1347614"/>
            <a:ext cx="4495808" cy="3024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932040" y="1560448"/>
            <a:ext cx="4032448" cy="33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Mesdames, Messieurs, Chers adhérents,</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Cette année la situation sanitaire redevenue normale nous permet de reprendre notre </a:t>
            </a: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Assemblée Générale Ordinaire en présence de nos adhérents et d’un certain nombre d’invités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Présentation des invités</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Présentation des membres du CA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rôle de l’AS du Petit Chêne </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Créer </a:t>
            </a: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les relations sportives entre la FFG et les golfeurs</a:t>
            </a: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Promouvoir le golf auprès du public de Mazières </a:t>
            </a:r>
            <a:endPar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Tx/>
              <a:buFontTx/>
              <a:buChar char="-"/>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Accompagner les ambitions sportives et la convivialité </a:t>
            </a:r>
          </a:p>
          <a:p>
            <a:pPr marR="0" lvl="0" algn="just" defTabSz="914400" rtl="0" eaLnBrk="0" fontAlgn="base" latinLnBrk="0" hangingPunct="0">
              <a:lnSpc>
                <a:spcPct val="100000"/>
              </a:lnSpc>
              <a:spcBef>
                <a:spcPct val="0"/>
              </a:spcBef>
              <a:spcAft>
                <a:spcPct val="0"/>
              </a:spcAft>
              <a:buClrTx/>
              <a:buSzTx/>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nombre des adhérents pour cette année est stable,</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U</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 augmentation du nombre de licenciés ne s’est pas répercutée </a:t>
            </a: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sur l’AS</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L’association a su mobiliser les golfeuses et golfeurs pour participer à nos activités.</a:t>
            </a:r>
            <a:endParaRPr kumimoji="0" lang="fr-FR" altLang="fr-FR"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8"/>
        <p:cNvGrpSpPr/>
        <p:nvPr/>
      </p:nvGrpSpPr>
      <p:grpSpPr>
        <a:xfrm>
          <a:off x="0" y="0"/>
          <a:ext cx="0" cy="0"/>
          <a:chOff x="0" y="0"/>
          <a:chExt cx="0" cy="0"/>
        </a:xfrm>
      </p:grpSpPr>
      <p:sp>
        <p:nvSpPr>
          <p:cNvPr id="261" name="Google Shape;261;p34"/>
          <p:cNvSpPr/>
          <p:nvPr/>
        </p:nvSpPr>
        <p:spPr>
          <a:xfrm>
            <a:off x="6588224" y="514400"/>
            <a:ext cx="2287906" cy="5304914"/>
          </a:xfrm>
          <a:custGeom>
            <a:avLst/>
            <a:gdLst/>
            <a:ahLst/>
            <a:cxnLst/>
            <a:rect l="l" t="t" r="r" b="b"/>
            <a:pathLst>
              <a:path w="38958" h="90331" extrusionOk="0">
                <a:moveTo>
                  <a:pt x="36629" y="1550"/>
                </a:moveTo>
                <a:cubicBezTo>
                  <a:pt x="36579" y="1678"/>
                  <a:pt x="36523" y="1801"/>
                  <a:pt x="36467" y="1915"/>
                </a:cubicBezTo>
                <a:lnTo>
                  <a:pt x="36467" y="1915"/>
                </a:lnTo>
                <a:cubicBezTo>
                  <a:pt x="36530" y="1795"/>
                  <a:pt x="36585" y="1673"/>
                  <a:pt x="36629" y="1550"/>
                </a:cubicBezTo>
                <a:close/>
                <a:moveTo>
                  <a:pt x="38472" y="1828"/>
                </a:moveTo>
                <a:cubicBezTo>
                  <a:pt x="38750" y="1828"/>
                  <a:pt x="38957" y="2036"/>
                  <a:pt x="38750" y="2244"/>
                </a:cubicBezTo>
                <a:cubicBezTo>
                  <a:pt x="38334" y="2660"/>
                  <a:pt x="37710" y="2938"/>
                  <a:pt x="37086" y="3076"/>
                </a:cubicBezTo>
                <a:cubicBezTo>
                  <a:pt x="37294" y="2938"/>
                  <a:pt x="37432" y="2799"/>
                  <a:pt x="37502" y="2591"/>
                </a:cubicBezTo>
                <a:cubicBezTo>
                  <a:pt x="37502" y="2522"/>
                  <a:pt x="37432" y="2522"/>
                  <a:pt x="37432" y="2522"/>
                </a:cubicBezTo>
                <a:lnTo>
                  <a:pt x="36809" y="2868"/>
                </a:lnTo>
                <a:cubicBezTo>
                  <a:pt x="37017" y="2660"/>
                  <a:pt x="37294" y="2452"/>
                  <a:pt x="37571" y="2314"/>
                </a:cubicBezTo>
                <a:lnTo>
                  <a:pt x="37571" y="2244"/>
                </a:lnTo>
                <a:cubicBezTo>
                  <a:pt x="37779" y="2036"/>
                  <a:pt x="38126" y="1898"/>
                  <a:pt x="38472" y="1828"/>
                </a:cubicBezTo>
                <a:close/>
                <a:moveTo>
                  <a:pt x="36508" y="5014"/>
                </a:moveTo>
                <a:cubicBezTo>
                  <a:pt x="36797" y="5014"/>
                  <a:pt x="37095" y="5091"/>
                  <a:pt x="37363" y="5225"/>
                </a:cubicBezTo>
                <a:cubicBezTo>
                  <a:pt x="37571" y="5294"/>
                  <a:pt x="37848" y="5502"/>
                  <a:pt x="37640" y="5780"/>
                </a:cubicBezTo>
                <a:cubicBezTo>
                  <a:pt x="37225" y="6057"/>
                  <a:pt x="36670" y="6196"/>
                  <a:pt x="36115" y="6196"/>
                </a:cubicBezTo>
                <a:cubicBezTo>
                  <a:pt x="35838" y="6196"/>
                  <a:pt x="35561" y="6196"/>
                  <a:pt x="35353" y="6126"/>
                </a:cubicBezTo>
                <a:lnTo>
                  <a:pt x="35561" y="5918"/>
                </a:lnTo>
                <a:cubicBezTo>
                  <a:pt x="35684" y="5857"/>
                  <a:pt x="35588" y="5630"/>
                  <a:pt x="35419" y="5630"/>
                </a:cubicBezTo>
                <a:cubicBezTo>
                  <a:pt x="35398" y="5630"/>
                  <a:pt x="35376" y="5633"/>
                  <a:pt x="35353" y="5641"/>
                </a:cubicBezTo>
                <a:cubicBezTo>
                  <a:pt x="35076" y="5780"/>
                  <a:pt x="34729" y="5849"/>
                  <a:pt x="34382" y="5988"/>
                </a:cubicBezTo>
                <a:lnTo>
                  <a:pt x="34452" y="5849"/>
                </a:lnTo>
                <a:cubicBezTo>
                  <a:pt x="34937" y="5502"/>
                  <a:pt x="35492" y="5225"/>
                  <a:pt x="36046" y="5086"/>
                </a:cubicBezTo>
                <a:cubicBezTo>
                  <a:pt x="36193" y="5037"/>
                  <a:pt x="36349" y="5014"/>
                  <a:pt x="36508" y="5014"/>
                </a:cubicBezTo>
                <a:close/>
                <a:moveTo>
                  <a:pt x="33183" y="2721"/>
                </a:moveTo>
                <a:cubicBezTo>
                  <a:pt x="33296" y="2721"/>
                  <a:pt x="33403" y="2820"/>
                  <a:pt x="33481" y="3076"/>
                </a:cubicBezTo>
                <a:cubicBezTo>
                  <a:pt x="33551" y="3423"/>
                  <a:pt x="33551" y="3839"/>
                  <a:pt x="33551" y="4255"/>
                </a:cubicBezTo>
                <a:cubicBezTo>
                  <a:pt x="33551" y="4948"/>
                  <a:pt x="33412" y="5641"/>
                  <a:pt x="33204" y="6265"/>
                </a:cubicBezTo>
                <a:cubicBezTo>
                  <a:pt x="33204" y="5988"/>
                  <a:pt x="33135" y="5641"/>
                  <a:pt x="33135" y="5364"/>
                </a:cubicBezTo>
                <a:cubicBezTo>
                  <a:pt x="33135" y="5294"/>
                  <a:pt x="33083" y="5260"/>
                  <a:pt x="33031" y="5260"/>
                </a:cubicBezTo>
                <a:cubicBezTo>
                  <a:pt x="32979" y="5260"/>
                  <a:pt x="32927" y="5294"/>
                  <a:pt x="32927" y="5364"/>
                </a:cubicBezTo>
                <a:lnTo>
                  <a:pt x="32927" y="5918"/>
                </a:lnTo>
                <a:cubicBezTo>
                  <a:pt x="32719" y="5156"/>
                  <a:pt x="32580" y="4463"/>
                  <a:pt x="32580" y="3700"/>
                </a:cubicBezTo>
                <a:cubicBezTo>
                  <a:pt x="32580" y="3353"/>
                  <a:pt x="32900" y="2721"/>
                  <a:pt x="33183" y="2721"/>
                </a:cubicBezTo>
                <a:close/>
                <a:moveTo>
                  <a:pt x="30560" y="4206"/>
                </a:moveTo>
                <a:cubicBezTo>
                  <a:pt x="31029" y="4206"/>
                  <a:pt x="31263" y="6212"/>
                  <a:pt x="31263" y="6403"/>
                </a:cubicBezTo>
                <a:cubicBezTo>
                  <a:pt x="31402" y="7235"/>
                  <a:pt x="31402" y="8067"/>
                  <a:pt x="31263" y="8899"/>
                </a:cubicBezTo>
                <a:lnTo>
                  <a:pt x="31263" y="8830"/>
                </a:lnTo>
                <a:cubicBezTo>
                  <a:pt x="31263" y="8691"/>
                  <a:pt x="31194" y="8552"/>
                  <a:pt x="31194" y="8344"/>
                </a:cubicBezTo>
                <a:cubicBezTo>
                  <a:pt x="31125" y="7998"/>
                  <a:pt x="31055" y="7651"/>
                  <a:pt x="30917" y="7374"/>
                </a:cubicBezTo>
                <a:cubicBezTo>
                  <a:pt x="30917" y="7305"/>
                  <a:pt x="30865" y="7270"/>
                  <a:pt x="30813" y="7270"/>
                </a:cubicBezTo>
                <a:cubicBezTo>
                  <a:pt x="30761" y="7270"/>
                  <a:pt x="30709" y="7305"/>
                  <a:pt x="30709" y="7374"/>
                </a:cubicBezTo>
                <a:cubicBezTo>
                  <a:pt x="30709" y="7582"/>
                  <a:pt x="30709" y="7859"/>
                  <a:pt x="30778" y="8067"/>
                </a:cubicBezTo>
                <a:cubicBezTo>
                  <a:pt x="30778" y="8136"/>
                  <a:pt x="30778" y="8206"/>
                  <a:pt x="30778" y="8275"/>
                </a:cubicBezTo>
                <a:cubicBezTo>
                  <a:pt x="30778" y="8457"/>
                  <a:pt x="30831" y="8586"/>
                  <a:pt x="30891" y="8708"/>
                </a:cubicBezTo>
                <a:lnTo>
                  <a:pt x="30891" y="8708"/>
                </a:lnTo>
                <a:cubicBezTo>
                  <a:pt x="30626" y="8171"/>
                  <a:pt x="30427" y="7634"/>
                  <a:pt x="30293" y="7097"/>
                </a:cubicBezTo>
                <a:cubicBezTo>
                  <a:pt x="30085" y="6334"/>
                  <a:pt x="29600" y="4878"/>
                  <a:pt x="30431" y="4255"/>
                </a:cubicBezTo>
                <a:cubicBezTo>
                  <a:pt x="30476" y="4221"/>
                  <a:pt x="30519" y="4206"/>
                  <a:pt x="30560" y="4206"/>
                </a:cubicBezTo>
                <a:close/>
                <a:moveTo>
                  <a:pt x="35178" y="7835"/>
                </a:moveTo>
                <a:cubicBezTo>
                  <a:pt x="35519" y="7835"/>
                  <a:pt x="35857" y="7903"/>
                  <a:pt x="36185" y="8067"/>
                </a:cubicBezTo>
                <a:lnTo>
                  <a:pt x="36185" y="7998"/>
                </a:lnTo>
                <a:lnTo>
                  <a:pt x="36185" y="7998"/>
                </a:lnTo>
                <a:cubicBezTo>
                  <a:pt x="37502" y="8691"/>
                  <a:pt x="35145" y="9176"/>
                  <a:pt x="34660" y="9246"/>
                </a:cubicBezTo>
                <a:cubicBezTo>
                  <a:pt x="34244" y="9246"/>
                  <a:pt x="33828" y="9246"/>
                  <a:pt x="33412" y="9176"/>
                </a:cubicBezTo>
                <a:cubicBezTo>
                  <a:pt x="33620" y="9038"/>
                  <a:pt x="33551" y="8830"/>
                  <a:pt x="33343" y="8830"/>
                </a:cubicBezTo>
                <a:lnTo>
                  <a:pt x="32372" y="8830"/>
                </a:lnTo>
                <a:cubicBezTo>
                  <a:pt x="33241" y="8370"/>
                  <a:pt x="34222" y="7835"/>
                  <a:pt x="35178" y="7835"/>
                </a:cubicBezTo>
                <a:close/>
                <a:moveTo>
                  <a:pt x="28072" y="6955"/>
                </a:moveTo>
                <a:cubicBezTo>
                  <a:pt x="28095" y="6955"/>
                  <a:pt x="28119" y="6956"/>
                  <a:pt x="28144" y="6958"/>
                </a:cubicBezTo>
                <a:cubicBezTo>
                  <a:pt x="29184" y="7097"/>
                  <a:pt x="29184" y="9246"/>
                  <a:pt x="29184" y="9939"/>
                </a:cubicBezTo>
                <a:cubicBezTo>
                  <a:pt x="29253" y="10771"/>
                  <a:pt x="29114" y="11533"/>
                  <a:pt x="28976" y="12296"/>
                </a:cubicBezTo>
                <a:cubicBezTo>
                  <a:pt x="28976" y="11880"/>
                  <a:pt x="28906" y="11533"/>
                  <a:pt x="28698" y="11186"/>
                </a:cubicBezTo>
                <a:cubicBezTo>
                  <a:pt x="28698" y="11117"/>
                  <a:pt x="28629" y="11117"/>
                  <a:pt x="28560" y="11117"/>
                </a:cubicBezTo>
                <a:cubicBezTo>
                  <a:pt x="28560" y="11082"/>
                  <a:pt x="28525" y="11065"/>
                  <a:pt x="28482" y="11065"/>
                </a:cubicBezTo>
                <a:cubicBezTo>
                  <a:pt x="28438" y="11065"/>
                  <a:pt x="28386" y="11082"/>
                  <a:pt x="28352" y="11117"/>
                </a:cubicBezTo>
                <a:cubicBezTo>
                  <a:pt x="28352" y="11325"/>
                  <a:pt x="28352" y="11533"/>
                  <a:pt x="28421" y="11741"/>
                </a:cubicBezTo>
                <a:lnTo>
                  <a:pt x="28421" y="11880"/>
                </a:lnTo>
                <a:cubicBezTo>
                  <a:pt x="28421" y="12088"/>
                  <a:pt x="28490" y="12296"/>
                  <a:pt x="28560" y="12504"/>
                </a:cubicBezTo>
                <a:cubicBezTo>
                  <a:pt x="27468" y="11275"/>
                  <a:pt x="26577" y="6955"/>
                  <a:pt x="28072" y="6955"/>
                </a:cubicBezTo>
                <a:close/>
                <a:moveTo>
                  <a:pt x="33296" y="10976"/>
                </a:moveTo>
                <a:cubicBezTo>
                  <a:pt x="33519" y="10976"/>
                  <a:pt x="33743" y="10999"/>
                  <a:pt x="33967" y="11048"/>
                </a:cubicBezTo>
                <a:cubicBezTo>
                  <a:pt x="34937" y="11256"/>
                  <a:pt x="34452" y="12018"/>
                  <a:pt x="33967" y="12434"/>
                </a:cubicBezTo>
                <a:cubicBezTo>
                  <a:pt x="33481" y="12642"/>
                  <a:pt x="33065" y="12850"/>
                  <a:pt x="32580" y="12919"/>
                </a:cubicBezTo>
                <a:cubicBezTo>
                  <a:pt x="31748" y="13197"/>
                  <a:pt x="30847" y="13266"/>
                  <a:pt x="30015" y="13335"/>
                </a:cubicBezTo>
                <a:cubicBezTo>
                  <a:pt x="30223" y="13127"/>
                  <a:pt x="30431" y="12989"/>
                  <a:pt x="30570" y="12781"/>
                </a:cubicBezTo>
                <a:cubicBezTo>
                  <a:pt x="30627" y="12668"/>
                  <a:pt x="30545" y="12554"/>
                  <a:pt x="30437" y="12554"/>
                </a:cubicBezTo>
                <a:cubicBezTo>
                  <a:pt x="30413" y="12554"/>
                  <a:pt x="30387" y="12560"/>
                  <a:pt x="30362" y="12573"/>
                </a:cubicBezTo>
                <a:cubicBezTo>
                  <a:pt x="30085" y="12781"/>
                  <a:pt x="29738" y="12919"/>
                  <a:pt x="29461" y="13058"/>
                </a:cubicBezTo>
                <a:lnTo>
                  <a:pt x="29600" y="12781"/>
                </a:lnTo>
                <a:cubicBezTo>
                  <a:pt x="30612" y="11827"/>
                  <a:pt x="31933" y="10976"/>
                  <a:pt x="33296" y="10976"/>
                </a:cubicBezTo>
                <a:close/>
                <a:moveTo>
                  <a:pt x="24686" y="10883"/>
                </a:moveTo>
                <a:cubicBezTo>
                  <a:pt x="24921" y="10883"/>
                  <a:pt x="25192" y="11021"/>
                  <a:pt x="25440" y="11325"/>
                </a:cubicBezTo>
                <a:cubicBezTo>
                  <a:pt x="25718" y="11741"/>
                  <a:pt x="25926" y="12157"/>
                  <a:pt x="26064" y="12711"/>
                </a:cubicBezTo>
                <a:cubicBezTo>
                  <a:pt x="26619" y="14098"/>
                  <a:pt x="26342" y="15484"/>
                  <a:pt x="26272" y="16871"/>
                </a:cubicBezTo>
                <a:cubicBezTo>
                  <a:pt x="26252" y="16891"/>
                  <a:pt x="26238" y="16899"/>
                  <a:pt x="26227" y="16899"/>
                </a:cubicBezTo>
                <a:cubicBezTo>
                  <a:pt x="26203" y="16899"/>
                  <a:pt x="26203" y="16850"/>
                  <a:pt x="26203" y="16801"/>
                </a:cubicBezTo>
                <a:cubicBezTo>
                  <a:pt x="26203" y="16801"/>
                  <a:pt x="26203" y="16732"/>
                  <a:pt x="26203" y="16732"/>
                </a:cubicBezTo>
                <a:cubicBezTo>
                  <a:pt x="26203" y="16732"/>
                  <a:pt x="26203" y="16663"/>
                  <a:pt x="26134" y="16663"/>
                </a:cubicBezTo>
                <a:cubicBezTo>
                  <a:pt x="26064" y="16524"/>
                  <a:pt x="25995" y="16385"/>
                  <a:pt x="25926" y="16247"/>
                </a:cubicBezTo>
                <a:cubicBezTo>
                  <a:pt x="25787" y="15900"/>
                  <a:pt x="25648" y="15554"/>
                  <a:pt x="25510" y="15207"/>
                </a:cubicBezTo>
                <a:cubicBezTo>
                  <a:pt x="25481" y="15120"/>
                  <a:pt x="25427" y="15081"/>
                  <a:pt x="25380" y="15081"/>
                </a:cubicBezTo>
                <a:cubicBezTo>
                  <a:pt x="25315" y="15081"/>
                  <a:pt x="25261" y="15155"/>
                  <a:pt x="25302" y="15276"/>
                </a:cubicBezTo>
                <a:cubicBezTo>
                  <a:pt x="25371" y="15554"/>
                  <a:pt x="25440" y="15831"/>
                  <a:pt x="25510" y="16108"/>
                </a:cubicBezTo>
                <a:cubicBezTo>
                  <a:pt x="25510" y="16177"/>
                  <a:pt x="25510" y="16247"/>
                  <a:pt x="25510" y="16316"/>
                </a:cubicBezTo>
                <a:cubicBezTo>
                  <a:pt x="25579" y="16455"/>
                  <a:pt x="25648" y="16593"/>
                  <a:pt x="25718" y="16732"/>
                </a:cubicBezTo>
                <a:lnTo>
                  <a:pt x="25787" y="16940"/>
                </a:lnTo>
                <a:cubicBezTo>
                  <a:pt x="24609" y="15761"/>
                  <a:pt x="23985" y="13335"/>
                  <a:pt x="24054" y="11741"/>
                </a:cubicBezTo>
                <a:cubicBezTo>
                  <a:pt x="24054" y="11199"/>
                  <a:pt x="24330" y="10883"/>
                  <a:pt x="24686" y="10883"/>
                </a:cubicBezTo>
                <a:close/>
                <a:moveTo>
                  <a:pt x="30879" y="14990"/>
                </a:moveTo>
                <a:cubicBezTo>
                  <a:pt x="30983" y="14990"/>
                  <a:pt x="31088" y="14993"/>
                  <a:pt x="31194" y="14999"/>
                </a:cubicBezTo>
                <a:cubicBezTo>
                  <a:pt x="31610" y="14999"/>
                  <a:pt x="32719" y="15138"/>
                  <a:pt x="32234" y="15761"/>
                </a:cubicBezTo>
                <a:cubicBezTo>
                  <a:pt x="31748" y="16177"/>
                  <a:pt x="31194" y="16455"/>
                  <a:pt x="30639" y="16593"/>
                </a:cubicBezTo>
                <a:cubicBezTo>
                  <a:pt x="29738" y="16940"/>
                  <a:pt x="28837" y="17079"/>
                  <a:pt x="27936" y="17217"/>
                </a:cubicBezTo>
                <a:cubicBezTo>
                  <a:pt x="28144" y="17079"/>
                  <a:pt x="28352" y="16871"/>
                  <a:pt x="28490" y="16663"/>
                </a:cubicBezTo>
                <a:cubicBezTo>
                  <a:pt x="28490" y="16524"/>
                  <a:pt x="28421" y="16385"/>
                  <a:pt x="28282" y="16385"/>
                </a:cubicBezTo>
                <a:cubicBezTo>
                  <a:pt x="27936" y="16524"/>
                  <a:pt x="27589" y="16593"/>
                  <a:pt x="27312" y="16801"/>
                </a:cubicBezTo>
                <a:cubicBezTo>
                  <a:pt x="27173" y="16871"/>
                  <a:pt x="27035" y="16940"/>
                  <a:pt x="26965" y="17009"/>
                </a:cubicBezTo>
                <a:cubicBezTo>
                  <a:pt x="27243" y="16663"/>
                  <a:pt x="27451" y="16316"/>
                  <a:pt x="27659" y="15900"/>
                </a:cubicBezTo>
                <a:cubicBezTo>
                  <a:pt x="28674" y="15329"/>
                  <a:pt x="29747" y="14990"/>
                  <a:pt x="30879" y="14990"/>
                </a:cubicBezTo>
                <a:close/>
                <a:moveTo>
                  <a:pt x="27936" y="16871"/>
                </a:moveTo>
                <a:lnTo>
                  <a:pt x="27936" y="16871"/>
                </a:lnTo>
                <a:cubicBezTo>
                  <a:pt x="27659" y="17079"/>
                  <a:pt x="27312" y="17217"/>
                  <a:pt x="27035" y="17425"/>
                </a:cubicBezTo>
                <a:lnTo>
                  <a:pt x="26827" y="17425"/>
                </a:lnTo>
                <a:cubicBezTo>
                  <a:pt x="26896" y="17356"/>
                  <a:pt x="27035" y="17356"/>
                  <a:pt x="27104" y="17287"/>
                </a:cubicBezTo>
                <a:cubicBezTo>
                  <a:pt x="27243" y="17217"/>
                  <a:pt x="27381" y="17148"/>
                  <a:pt x="27520" y="17079"/>
                </a:cubicBezTo>
                <a:cubicBezTo>
                  <a:pt x="27659" y="17009"/>
                  <a:pt x="27797" y="16940"/>
                  <a:pt x="27936" y="16871"/>
                </a:cubicBezTo>
                <a:close/>
                <a:moveTo>
                  <a:pt x="22158" y="16292"/>
                </a:moveTo>
                <a:cubicBezTo>
                  <a:pt x="22633" y="16292"/>
                  <a:pt x="23285" y="17336"/>
                  <a:pt x="23430" y="17772"/>
                </a:cubicBezTo>
                <a:cubicBezTo>
                  <a:pt x="23915" y="19089"/>
                  <a:pt x="23707" y="20337"/>
                  <a:pt x="23707" y="21654"/>
                </a:cubicBezTo>
                <a:lnTo>
                  <a:pt x="23638" y="21654"/>
                </a:lnTo>
                <a:lnTo>
                  <a:pt x="23638" y="21584"/>
                </a:lnTo>
                <a:cubicBezTo>
                  <a:pt x="23638" y="21584"/>
                  <a:pt x="23638" y="21515"/>
                  <a:pt x="23638" y="21515"/>
                </a:cubicBezTo>
                <a:cubicBezTo>
                  <a:pt x="23638" y="21238"/>
                  <a:pt x="23499" y="21030"/>
                  <a:pt x="23430" y="20752"/>
                </a:cubicBezTo>
                <a:cubicBezTo>
                  <a:pt x="23361" y="20614"/>
                  <a:pt x="23292" y="20475"/>
                  <a:pt x="23292" y="20337"/>
                </a:cubicBezTo>
                <a:cubicBezTo>
                  <a:pt x="23262" y="20278"/>
                  <a:pt x="23221" y="20256"/>
                  <a:pt x="23182" y="20256"/>
                </a:cubicBezTo>
                <a:cubicBezTo>
                  <a:pt x="23130" y="20256"/>
                  <a:pt x="23084" y="20297"/>
                  <a:pt x="23084" y="20337"/>
                </a:cubicBezTo>
                <a:cubicBezTo>
                  <a:pt x="22945" y="20337"/>
                  <a:pt x="22876" y="20475"/>
                  <a:pt x="22876" y="20614"/>
                </a:cubicBezTo>
                <a:cubicBezTo>
                  <a:pt x="22945" y="20683"/>
                  <a:pt x="23014" y="20822"/>
                  <a:pt x="23084" y="20960"/>
                </a:cubicBezTo>
                <a:cubicBezTo>
                  <a:pt x="22113" y="19851"/>
                  <a:pt x="21628" y="18465"/>
                  <a:pt x="21697" y="17009"/>
                </a:cubicBezTo>
                <a:cubicBezTo>
                  <a:pt x="21781" y="16487"/>
                  <a:pt x="21953" y="16292"/>
                  <a:pt x="22158" y="16292"/>
                </a:cubicBezTo>
                <a:close/>
                <a:moveTo>
                  <a:pt x="29020" y="19222"/>
                </a:moveTo>
                <a:cubicBezTo>
                  <a:pt x="29567" y="19222"/>
                  <a:pt x="30093" y="19468"/>
                  <a:pt x="30501" y="19921"/>
                </a:cubicBezTo>
                <a:cubicBezTo>
                  <a:pt x="30847" y="20475"/>
                  <a:pt x="29877" y="20891"/>
                  <a:pt x="29530" y="21030"/>
                </a:cubicBezTo>
                <a:cubicBezTo>
                  <a:pt x="28144" y="21446"/>
                  <a:pt x="26757" y="21654"/>
                  <a:pt x="25302" y="21654"/>
                </a:cubicBezTo>
                <a:cubicBezTo>
                  <a:pt x="25440" y="21584"/>
                  <a:pt x="25510" y="21376"/>
                  <a:pt x="25579" y="21238"/>
                </a:cubicBezTo>
                <a:cubicBezTo>
                  <a:pt x="25579" y="21124"/>
                  <a:pt x="25487" y="21011"/>
                  <a:pt x="25377" y="21011"/>
                </a:cubicBezTo>
                <a:cubicBezTo>
                  <a:pt x="25353" y="21011"/>
                  <a:pt x="25327" y="21017"/>
                  <a:pt x="25302" y="21030"/>
                </a:cubicBezTo>
                <a:cubicBezTo>
                  <a:pt x="25163" y="21168"/>
                  <a:pt x="24955" y="21238"/>
                  <a:pt x="24817" y="21307"/>
                </a:cubicBezTo>
                <a:lnTo>
                  <a:pt x="24609" y="21376"/>
                </a:lnTo>
                <a:lnTo>
                  <a:pt x="24678" y="21168"/>
                </a:lnTo>
                <a:cubicBezTo>
                  <a:pt x="25718" y="20337"/>
                  <a:pt x="26896" y="19782"/>
                  <a:pt x="28144" y="19435"/>
                </a:cubicBezTo>
                <a:cubicBezTo>
                  <a:pt x="28432" y="19291"/>
                  <a:pt x="28729" y="19222"/>
                  <a:pt x="29020" y="19222"/>
                </a:cubicBezTo>
                <a:close/>
                <a:moveTo>
                  <a:pt x="19336" y="20763"/>
                </a:moveTo>
                <a:cubicBezTo>
                  <a:pt x="19540" y="20763"/>
                  <a:pt x="19758" y="20880"/>
                  <a:pt x="19964" y="21168"/>
                </a:cubicBezTo>
                <a:cubicBezTo>
                  <a:pt x="20242" y="21584"/>
                  <a:pt x="20519" y="22000"/>
                  <a:pt x="20657" y="22485"/>
                </a:cubicBezTo>
                <a:cubicBezTo>
                  <a:pt x="20935" y="23525"/>
                  <a:pt x="21073" y="24634"/>
                  <a:pt x="21004" y="25674"/>
                </a:cubicBezTo>
                <a:cubicBezTo>
                  <a:pt x="20727" y="24981"/>
                  <a:pt x="20449" y="24288"/>
                  <a:pt x="20242" y="23594"/>
                </a:cubicBezTo>
                <a:cubicBezTo>
                  <a:pt x="20242" y="23542"/>
                  <a:pt x="20201" y="23519"/>
                  <a:pt x="20155" y="23519"/>
                </a:cubicBezTo>
                <a:cubicBezTo>
                  <a:pt x="20080" y="23519"/>
                  <a:pt x="19991" y="23578"/>
                  <a:pt x="20034" y="23664"/>
                </a:cubicBezTo>
                <a:cubicBezTo>
                  <a:pt x="20242" y="24704"/>
                  <a:pt x="20657" y="25743"/>
                  <a:pt x="21073" y="26783"/>
                </a:cubicBezTo>
                <a:lnTo>
                  <a:pt x="21073" y="27130"/>
                </a:lnTo>
                <a:lnTo>
                  <a:pt x="21004" y="27199"/>
                </a:lnTo>
                <a:lnTo>
                  <a:pt x="20865" y="26991"/>
                </a:lnTo>
                <a:cubicBezTo>
                  <a:pt x="20935" y="26922"/>
                  <a:pt x="20935" y="26852"/>
                  <a:pt x="20865" y="26852"/>
                </a:cubicBezTo>
                <a:cubicBezTo>
                  <a:pt x="20865" y="26506"/>
                  <a:pt x="20727" y="26159"/>
                  <a:pt x="20519" y="25882"/>
                </a:cubicBezTo>
                <a:cubicBezTo>
                  <a:pt x="20449" y="25605"/>
                  <a:pt x="20311" y="25327"/>
                  <a:pt x="20242" y="25050"/>
                </a:cubicBezTo>
                <a:cubicBezTo>
                  <a:pt x="20221" y="25030"/>
                  <a:pt x="20195" y="25021"/>
                  <a:pt x="20168" y="25021"/>
                </a:cubicBezTo>
                <a:cubicBezTo>
                  <a:pt x="20103" y="25021"/>
                  <a:pt x="20034" y="25070"/>
                  <a:pt x="20034" y="25120"/>
                </a:cubicBezTo>
                <a:cubicBezTo>
                  <a:pt x="20172" y="25605"/>
                  <a:pt x="20242" y="26021"/>
                  <a:pt x="20449" y="26506"/>
                </a:cubicBezTo>
                <a:cubicBezTo>
                  <a:pt x="19340" y="25258"/>
                  <a:pt x="18647" y="23664"/>
                  <a:pt x="18509" y="22000"/>
                </a:cubicBezTo>
                <a:cubicBezTo>
                  <a:pt x="18460" y="21416"/>
                  <a:pt x="18856" y="20763"/>
                  <a:pt x="19336" y="20763"/>
                </a:cubicBezTo>
                <a:close/>
                <a:moveTo>
                  <a:pt x="26758" y="24439"/>
                </a:moveTo>
                <a:cubicBezTo>
                  <a:pt x="27517" y="24439"/>
                  <a:pt x="28123" y="24687"/>
                  <a:pt x="28352" y="25327"/>
                </a:cubicBezTo>
                <a:cubicBezTo>
                  <a:pt x="28906" y="27060"/>
                  <a:pt x="25025" y="27268"/>
                  <a:pt x="22806" y="27268"/>
                </a:cubicBezTo>
                <a:cubicBezTo>
                  <a:pt x="23292" y="27199"/>
                  <a:pt x="23777" y="26991"/>
                  <a:pt x="24123" y="26645"/>
                </a:cubicBezTo>
                <a:cubicBezTo>
                  <a:pt x="24262" y="26506"/>
                  <a:pt x="24123" y="26298"/>
                  <a:pt x="23985" y="26298"/>
                </a:cubicBezTo>
                <a:cubicBezTo>
                  <a:pt x="23430" y="26367"/>
                  <a:pt x="22945" y="26506"/>
                  <a:pt x="22460" y="26714"/>
                </a:cubicBezTo>
                <a:cubicBezTo>
                  <a:pt x="22252" y="26783"/>
                  <a:pt x="21974" y="26852"/>
                  <a:pt x="21767" y="26922"/>
                </a:cubicBezTo>
                <a:lnTo>
                  <a:pt x="22113" y="26298"/>
                </a:lnTo>
                <a:cubicBezTo>
                  <a:pt x="23042" y="25462"/>
                  <a:pt x="25216" y="24439"/>
                  <a:pt x="26758" y="24439"/>
                </a:cubicBezTo>
                <a:close/>
                <a:moveTo>
                  <a:pt x="17072" y="26327"/>
                </a:moveTo>
                <a:cubicBezTo>
                  <a:pt x="17275" y="26327"/>
                  <a:pt x="17503" y="26420"/>
                  <a:pt x="17746" y="26645"/>
                </a:cubicBezTo>
                <a:cubicBezTo>
                  <a:pt x="18162" y="27130"/>
                  <a:pt x="18439" y="27615"/>
                  <a:pt x="18578" y="28239"/>
                </a:cubicBezTo>
                <a:cubicBezTo>
                  <a:pt x="19063" y="29625"/>
                  <a:pt x="18717" y="31150"/>
                  <a:pt x="18786" y="32606"/>
                </a:cubicBezTo>
                <a:lnTo>
                  <a:pt x="18647" y="32814"/>
                </a:lnTo>
                <a:cubicBezTo>
                  <a:pt x="17261" y="31427"/>
                  <a:pt x="16429" y="29556"/>
                  <a:pt x="16221" y="27615"/>
                </a:cubicBezTo>
                <a:cubicBezTo>
                  <a:pt x="16170" y="27008"/>
                  <a:pt x="16526" y="26327"/>
                  <a:pt x="17072" y="26327"/>
                </a:cubicBezTo>
                <a:close/>
                <a:moveTo>
                  <a:pt x="24343" y="29909"/>
                </a:moveTo>
                <a:cubicBezTo>
                  <a:pt x="25109" y="29909"/>
                  <a:pt x="25893" y="30123"/>
                  <a:pt x="25995" y="30942"/>
                </a:cubicBezTo>
                <a:cubicBezTo>
                  <a:pt x="25995" y="31497"/>
                  <a:pt x="25232" y="31843"/>
                  <a:pt x="24747" y="32051"/>
                </a:cubicBezTo>
                <a:cubicBezTo>
                  <a:pt x="23376" y="32550"/>
                  <a:pt x="21949" y="32824"/>
                  <a:pt x="20466" y="32824"/>
                </a:cubicBezTo>
                <a:cubicBezTo>
                  <a:pt x="20300" y="32824"/>
                  <a:pt x="20132" y="32821"/>
                  <a:pt x="19964" y="32814"/>
                </a:cubicBezTo>
                <a:lnTo>
                  <a:pt x="20172" y="32745"/>
                </a:lnTo>
                <a:cubicBezTo>
                  <a:pt x="21073" y="32467"/>
                  <a:pt x="21905" y="32190"/>
                  <a:pt x="22737" y="31843"/>
                </a:cubicBezTo>
                <a:cubicBezTo>
                  <a:pt x="22806" y="31843"/>
                  <a:pt x="22737" y="31705"/>
                  <a:pt x="22737" y="31705"/>
                </a:cubicBezTo>
                <a:cubicBezTo>
                  <a:pt x="22113" y="31774"/>
                  <a:pt x="21559" y="31913"/>
                  <a:pt x="21004" y="32051"/>
                </a:cubicBezTo>
                <a:lnTo>
                  <a:pt x="21073" y="31982"/>
                </a:lnTo>
                <a:cubicBezTo>
                  <a:pt x="21242" y="31870"/>
                  <a:pt x="21138" y="31667"/>
                  <a:pt x="20982" y="31667"/>
                </a:cubicBezTo>
                <a:cubicBezTo>
                  <a:pt x="20945" y="31667"/>
                  <a:pt x="20905" y="31678"/>
                  <a:pt x="20865" y="31705"/>
                </a:cubicBezTo>
                <a:cubicBezTo>
                  <a:pt x="20395" y="31974"/>
                  <a:pt x="19924" y="32178"/>
                  <a:pt x="19390" y="32379"/>
                </a:cubicBezTo>
                <a:lnTo>
                  <a:pt x="19390" y="32379"/>
                </a:lnTo>
                <a:cubicBezTo>
                  <a:pt x="19410" y="32359"/>
                  <a:pt x="19410" y="32329"/>
                  <a:pt x="19410" y="32329"/>
                </a:cubicBezTo>
                <a:cubicBezTo>
                  <a:pt x="20519" y="31081"/>
                  <a:pt x="21974" y="30318"/>
                  <a:pt x="23569" y="29972"/>
                </a:cubicBezTo>
                <a:cubicBezTo>
                  <a:pt x="23804" y="29936"/>
                  <a:pt x="24073" y="29909"/>
                  <a:pt x="24343" y="29909"/>
                </a:cubicBezTo>
                <a:close/>
                <a:moveTo>
                  <a:pt x="12645" y="21392"/>
                </a:moveTo>
                <a:cubicBezTo>
                  <a:pt x="13022" y="21392"/>
                  <a:pt x="13934" y="24981"/>
                  <a:pt x="13934" y="24981"/>
                </a:cubicBezTo>
                <a:cubicBezTo>
                  <a:pt x="14072" y="26090"/>
                  <a:pt x="14142" y="27130"/>
                  <a:pt x="14142" y="28239"/>
                </a:cubicBezTo>
                <a:cubicBezTo>
                  <a:pt x="14280" y="31220"/>
                  <a:pt x="14280" y="34270"/>
                  <a:pt x="14557" y="37250"/>
                </a:cubicBezTo>
                <a:cubicBezTo>
                  <a:pt x="14072" y="35101"/>
                  <a:pt x="13587" y="32952"/>
                  <a:pt x="12963" y="30873"/>
                </a:cubicBezTo>
                <a:cubicBezTo>
                  <a:pt x="12686" y="29902"/>
                  <a:pt x="12339" y="29071"/>
                  <a:pt x="11854" y="28239"/>
                </a:cubicBezTo>
                <a:cubicBezTo>
                  <a:pt x="11715" y="26021"/>
                  <a:pt x="11923" y="23733"/>
                  <a:pt x="12547" y="21584"/>
                </a:cubicBezTo>
                <a:lnTo>
                  <a:pt x="12547" y="21515"/>
                </a:lnTo>
                <a:cubicBezTo>
                  <a:pt x="12573" y="21431"/>
                  <a:pt x="12606" y="21392"/>
                  <a:pt x="12645" y="21392"/>
                </a:cubicBezTo>
                <a:close/>
                <a:moveTo>
                  <a:pt x="5047" y="31679"/>
                </a:moveTo>
                <a:cubicBezTo>
                  <a:pt x="6436" y="31679"/>
                  <a:pt x="7828" y="31979"/>
                  <a:pt x="8804" y="32467"/>
                </a:cubicBezTo>
                <a:lnTo>
                  <a:pt x="9012" y="32745"/>
                </a:lnTo>
                <a:lnTo>
                  <a:pt x="9081" y="32745"/>
                </a:lnTo>
                <a:cubicBezTo>
                  <a:pt x="10190" y="34270"/>
                  <a:pt x="11369" y="35725"/>
                  <a:pt x="12270" y="37320"/>
                </a:cubicBezTo>
                <a:cubicBezTo>
                  <a:pt x="12755" y="38082"/>
                  <a:pt x="13518" y="39191"/>
                  <a:pt x="14142" y="40300"/>
                </a:cubicBezTo>
                <a:cubicBezTo>
                  <a:pt x="13448" y="39260"/>
                  <a:pt x="12617" y="38290"/>
                  <a:pt x="11785" y="37389"/>
                </a:cubicBezTo>
                <a:cubicBezTo>
                  <a:pt x="11161" y="36418"/>
                  <a:pt x="10468" y="35587"/>
                  <a:pt x="9567" y="34893"/>
                </a:cubicBezTo>
                <a:cubicBezTo>
                  <a:pt x="9557" y="34884"/>
                  <a:pt x="9547" y="34879"/>
                  <a:pt x="9537" y="34879"/>
                </a:cubicBezTo>
                <a:cubicBezTo>
                  <a:pt x="9480" y="34879"/>
                  <a:pt x="9438" y="35032"/>
                  <a:pt x="9497" y="35032"/>
                </a:cubicBezTo>
                <a:cubicBezTo>
                  <a:pt x="10329" y="35864"/>
                  <a:pt x="11022" y="36834"/>
                  <a:pt x="11785" y="37805"/>
                </a:cubicBezTo>
                <a:cubicBezTo>
                  <a:pt x="10398" y="36488"/>
                  <a:pt x="8873" y="35309"/>
                  <a:pt x="7210" y="34408"/>
                </a:cubicBezTo>
                <a:cubicBezTo>
                  <a:pt x="6595" y="34073"/>
                  <a:pt x="3007" y="33197"/>
                  <a:pt x="1385" y="33197"/>
                </a:cubicBezTo>
                <a:cubicBezTo>
                  <a:pt x="995" y="33197"/>
                  <a:pt x="718" y="33248"/>
                  <a:pt x="624" y="33368"/>
                </a:cubicBezTo>
                <a:cubicBezTo>
                  <a:pt x="1517" y="32165"/>
                  <a:pt x="3279" y="31679"/>
                  <a:pt x="5047" y="31679"/>
                </a:cubicBezTo>
                <a:close/>
                <a:moveTo>
                  <a:pt x="7483" y="23542"/>
                </a:moveTo>
                <a:cubicBezTo>
                  <a:pt x="7506" y="23542"/>
                  <a:pt x="7531" y="23559"/>
                  <a:pt x="7556" y="23594"/>
                </a:cubicBezTo>
                <a:cubicBezTo>
                  <a:pt x="9081" y="25189"/>
                  <a:pt x="10468" y="26852"/>
                  <a:pt x="11646" y="28655"/>
                </a:cubicBezTo>
                <a:cubicBezTo>
                  <a:pt x="12824" y="30665"/>
                  <a:pt x="13102" y="33022"/>
                  <a:pt x="13518" y="35240"/>
                </a:cubicBezTo>
                <a:cubicBezTo>
                  <a:pt x="13864" y="36626"/>
                  <a:pt x="14211" y="38013"/>
                  <a:pt x="14557" y="39399"/>
                </a:cubicBezTo>
                <a:cubicBezTo>
                  <a:pt x="14072" y="38013"/>
                  <a:pt x="13379" y="36765"/>
                  <a:pt x="12824" y="35448"/>
                </a:cubicBezTo>
                <a:cubicBezTo>
                  <a:pt x="11854" y="33299"/>
                  <a:pt x="11092" y="30942"/>
                  <a:pt x="9636" y="29001"/>
                </a:cubicBezTo>
                <a:cubicBezTo>
                  <a:pt x="9567" y="29001"/>
                  <a:pt x="9497" y="29001"/>
                  <a:pt x="9567" y="29071"/>
                </a:cubicBezTo>
                <a:cubicBezTo>
                  <a:pt x="10537" y="31012"/>
                  <a:pt x="11369" y="32952"/>
                  <a:pt x="12270" y="34963"/>
                </a:cubicBezTo>
                <a:cubicBezTo>
                  <a:pt x="13240" y="36765"/>
                  <a:pt x="14072" y="38706"/>
                  <a:pt x="14696" y="40716"/>
                </a:cubicBezTo>
                <a:cubicBezTo>
                  <a:pt x="14349" y="39954"/>
                  <a:pt x="13795" y="39260"/>
                  <a:pt x="13448" y="38637"/>
                </a:cubicBezTo>
                <a:lnTo>
                  <a:pt x="13379" y="38637"/>
                </a:lnTo>
                <a:cubicBezTo>
                  <a:pt x="12409" y="36904"/>
                  <a:pt x="11507" y="35171"/>
                  <a:pt x="10329" y="33576"/>
                </a:cubicBezTo>
                <a:cubicBezTo>
                  <a:pt x="9012" y="32051"/>
                  <a:pt x="7972" y="30249"/>
                  <a:pt x="7348" y="28308"/>
                </a:cubicBezTo>
                <a:cubicBezTo>
                  <a:pt x="7210" y="27684"/>
                  <a:pt x="7071" y="26991"/>
                  <a:pt x="7071" y="26298"/>
                </a:cubicBezTo>
                <a:cubicBezTo>
                  <a:pt x="7071" y="26169"/>
                  <a:pt x="7190" y="23542"/>
                  <a:pt x="7483" y="23542"/>
                </a:cubicBezTo>
                <a:close/>
                <a:moveTo>
                  <a:pt x="23732" y="37429"/>
                </a:moveTo>
                <a:cubicBezTo>
                  <a:pt x="24096" y="37429"/>
                  <a:pt x="24473" y="37479"/>
                  <a:pt x="24817" y="37528"/>
                </a:cubicBezTo>
                <a:cubicBezTo>
                  <a:pt x="25787" y="37735"/>
                  <a:pt x="24747" y="38567"/>
                  <a:pt x="24539" y="38775"/>
                </a:cubicBezTo>
                <a:cubicBezTo>
                  <a:pt x="23499" y="39676"/>
                  <a:pt x="22252" y="40300"/>
                  <a:pt x="20865" y="40647"/>
                </a:cubicBezTo>
                <a:cubicBezTo>
                  <a:pt x="20034" y="40786"/>
                  <a:pt x="19132" y="40924"/>
                  <a:pt x="18301" y="40993"/>
                </a:cubicBezTo>
                <a:cubicBezTo>
                  <a:pt x="18717" y="40786"/>
                  <a:pt x="19132" y="40508"/>
                  <a:pt x="19548" y="40162"/>
                </a:cubicBezTo>
                <a:cubicBezTo>
                  <a:pt x="19672" y="40100"/>
                  <a:pt x="19575" y="39873"/>
                  <a:pt x="19455" y="39873"/>
                </a:cubicBezTo>
                <a:cubicBezTo>
                  <a:pt x="19440" y="39873"/>
                  <a:pt x="19425" y="39877"/>
                  <a:pt x="19410" y="39884"/>
                </a:cubicBezTo>
                <a:cubicBezTo>
                  <a:pt x="18370" y="40162"/>
                  <a:pt x="17330" y="40647"/>
                  <a:pt x="16429" y="41201"/>
                </a:cubicBezTo>
                <a:cubicBezTo>
                  <a:pt x="17538" y="40162"/>
                  <a:pt x="18717" y="39330"/>
                  <a:pt x="20034" y="38637"/>
                </a:cubicBezTo>
                <a:cubicBezTo>
                  <a:pt x="21004" y="38013"/>
                  <a:pt x="22113" y="37597"/>
                  <a:pt x="23292" y="37458"/>
                </a:cubicBezTo>
                <a:cubicBezTo>
                  <a:pt x="23434" y="37438"/>
                  <a:pt x="23582" y="37429"/>
                  <a:pt x="23732" y="37429"/>
                </a:cubicBezTo>
                <a:close/>
                <a:moveTo>
                  <a:pt x="7689" y="40069"/>
                </a:moveTo>
                <a:cubicBezTo>
                  <a:pt x="8412" y="40069"/>
                  <a:pt x="9551" y="41500"/>
                  <a:pt x="9705" y="41756"/>
                </a:cubicBezTo>
                <a:cubicBezTo>
                  <a:pt x="10398" y="42588"/>
                  <a:pt x="10884" y="43489"/>
                  <a:pt x="11299" y="44529"/>
                </a:cubicBezTo>
                <a:cubicBezTo>
                  <a:pt x="11785" y="45707"/>
                  <a:pt x="12131" y="46886"/>
                  <a:pt x="12478" y="48133"/>
                </a:cubicBezTo>
                <a:cubicBezTo>
                  <a:pt x="12131" y="47163"/>
                  <a:pt x="11507" y="46331"/>
                  <a:pt x="10606" y="45776"/>
                </a:cubicBezTo>
                <a:cubicBezTo>
                  <a:pt x="10569" y="45758"/>
                  <a:pt x="10532" y="45749"/>
                  <a:pt x="10498" y="45749"/>
                </a:cubicBezTo>
                <a:cubicBezTo>
                  <a:pt x="10403" y="45749"/>
                  <a:pt x="10329" y="45814"/>
                  <a:pt x="10329" y="45915"/>
                </a:cubicBezTo>
                <a:cubicBezTo>
                  <a:pt x="10329" y="45984"/>
                  <a:pt x="10329" y="46123"/>
                  <a:pt x="10329" y="46192"/>
                </a:cubicBezTo>
                <a:cubicBezTo>
                  <a:pt x="10304" y="46180"/>
                  <a:pt x="10278" y="46174"/>
                  <a:pt x="10254" y="46174"/>
                </a:cubicBezTo>
                <a:cubicBezTo>
                  <a:pt x="10147" y="46174"/>
                  <a:pt x="10064" y="46287"/>
                  <a:pt x="10121" y="46400"/>
                </a:cubicBezTo>
                <a:cubicBezTo>
                  <a:pt x="10260" y="46539"/>
                  <a:pt x="10329" y="46678"/>
                  <a:pt x="10468" y="46816"/>
                </a:cubicBezTo>
                <a:cubicBezTo>
                  <a:pt x="10883" y="47646"/>
                  <a:pt x="11435" y="48407"/>
                  <a:pt x="12057" y="49099"/>
                </a:cubicBezTo>
                <a:lnTo>
                  <a:pt x="12057" y="49099"/>
                </a:lnTo>
                <a:cubicBezTo>
                  <a:pt x="9370" y="47096"/>
                  <a:pt x="6523" y="44243"/>
                  <a:pt x="7140" y="40786"/>
                </a:cubicBezTo>
                <a:lnTo>
                  <a:pt x="7140" y="40716"/>
                </a:lnTo>
                <a:cubicBezTo>
                  <a:pt x="7231" y="40246"/>
                  <a:pt x="7434" y="40069"/>
                  <a:pt x="7689" y="40069"/>
                </a:cubicBezTo>
                <a:close/>
                <a:moveTo>
                  <a:pt x="10676" y="46331"/>
                </a:moveTo>
                <a:lnTo>
                  <a:pt x="10676" y="46331"/>
                </a:lnTo>
                <a:cubicBezTo>
                  <a:pt x="11646" y="46955"/>
                  <a:pt x="11993" y="48411"/>
                  <a:pt x="12617" y="49312"/>
                </a:cubicBezTo>
                <a:cubicBezTo>
                  <a:pt x="12643" y="49365"/>
                  <a:pt x="12680" y="49387"/>
                  <a:pt x="12711" y="49387"/>
                </a:cubicBezTo>
                <a:cubicBezTo>
                  <a:pt x="12761" y="49387"/>
                  <a:pt x="12798" y="49328"/>
                  <a:pt x="12755" y="49242"/>
                </a:cubicBezTo>
                <a:lnTo>
                  <a:pt x="12755" y="49242"/>
                </a:lnTo>
                <a:cubicBezTo>
                  <a:pt x="12894" y="49450"/>
                  <a:pt x="12963" y="49658"/>
                  <a:pt x="13032" y="49797"/>
                </a:cubicBezTo>
                <a:cubicBezTo>
                  <a:pt x="12730" y="49588"/>
                  <a:pt x="12419" y="49367"/>
                  <a:pt x="12106" y="49135"/>
                </a:cubicBezTo>
                <a:lnTo>
                  <a:pt x="12106" y="49135"/>
                </a:lnTo>
                <a:cubicBezTo>
                  <a:pt x="12128" y="49145"/>
                  <a:pt x="12151" y="49149"/>
                  <a:pt x="12174" y="49149"/>
                </a:cubicBezTo>
                <a:cubicBezTo>
                  <a:pt x="12307" y="49149"/>
                  <a:pt x="12446" y="49002"/>
                  <a:pt x="12339" y="48896"/>
                </a:cubicBezTo>
                <a:cubicBezTo>
                  <a:pt x="11923" y="48272"/>
                  <a:pt x="11507" y="47717"/>
                  <a:pt x="11022" y="47163"/>
                </a:cubicBezTo>
                <a:cubicBezTo>
                  <a:pt x="10814" y="46886"/>
                  <a:pt x="10745" y="46608"/>
                  <a:pt x="10676" y="46331"/>
                </a:cubicBezTo>
                <a:close/>
                <a:moveTo>
                  <a:pt x="27156" y="44781"/>
                </a:moveTo>
                <a:cubicBezTo>
                  <a:pt x="27751" y="44781"/>
                  <a:pt x="27191" y="46122"/>
                  <a:pt x="26827" y="46955"/>
                </a:cubicBezTo>
                <a:cubicBezTo>
                  <a:pt x="25995" y="48896"/>
                  <a:pt x="24539" y="50559"/>
                  <a:pt x="22737" y="51669"/>
                </a:cubicBezTo>
                <a:cubicBezTo>
                  <a:pt x="21905" y="51530"/>
                  <a:pt x="21143" y="51461"/>
                  <a:pt x="20311" y="51461"/>
                </a:cubicBezTo>
                <a:cubicBezTo>
                  <a:pt x="19479" y="51461"/>
                  <a:pt x="18647" y="51599"/>
                  <a:pt x="17885" y="51807"/>
                </a:cubicBezTo>
                <a:cubicBezTo>
                  <a:pt x="18509" y="51530"/>
                  <a:pt x="19132" y="51322"/>
                  <a:pt x="19756" y="51045"/>
                </a:cubicBezTo>
                <a:cubicBezTo>
                  <a:pt x="21628" y="50282"/>
                  <a:pt x="23499" y="49312"/>
                  <a:pt x="24609" y="47579"/>
                </a:cubicBezTo>
                <a:cubicBezTo>
                  <a:pt x="24658" y="47530"/>
                  <a:pt x="24637" y="47481"/>
                  <a:pt x="24597" y="47481"/>
                </a:cubicBezTo>
                <a:cubicBezTo>
                  <a:pt x="24580" y="47481"/>
                  <a:pt x="24560" y="47489"/>
                  <a:pt x="24539" y="47509"/>
                </a:cubicBezTo>
                <a:cubicBezTo>
                  <a:pt x="22390" y="49381"/>
                  <a:pt x="19964" y="50837"/>
                  <a:pt x="17261" y="51738"/>
                </a:cubicBezTo>
                <a:cubicBezTo>
                  <a:pt x="15805" y="52292"/>
                  <a:pt x="14003" y="52708"/>
                  <a:pt x="13171" y="54164"/>
                </a:cubicBezTo>
                <a:cubicBezTo>
                  <a:pt x="12894" y="54441"/>
                  <a:pt x="12686" y="54788"/>
                  <a:pt x="12478" y="55204"/>
                </a:cubicBezTo>
                <a:lnTo>
                  <a:pt x="12409" y="55134"/>
                </a:lnTo>
                <a:cubicBezTo>
                  <a:pt x="12894" y="53124"/>
                  <a:pt x="15667" y="51461"/>
                  <a:pt x="17261" y="50629"/>
                </a:cubicBezTo>
                <a:cubicBezTo>
                  <a:pt x="19479" y="49381"/>
                  <a:pt x="21697" y="48411"/>
                  <a:pt x="23915" y="47024"/>
                </a:cubicBezTo>
                <a:cubicBezTo>
                  <a:pt x="24678" y="46539"/>
                  <a:pt x="25371" y="45915"/>
                  <a:pt x="26134" y="45291"/>
                </a:cubicBezTo>
                <a:cubicBezTo>
                  <a:pt x="26634" y="44929"/>
                  <a:pt x="26959" y="44781"/>
                  <a:pt x="27156" y="44781"/>
                </a:cubicBezTo>
                <a:close/>
                <a:moveTo>
                  <a:pt x="20323" y="52026"/>
                </a:moveTo>
                <a:cubicBezTo>
                  <a:pt x="20979" y="52026"/>
                  <a:pt x="21628" y="52071"/>
                  <a:pt x="22252" y="52154"/>
                </a:cubicBezTo>
                <a:lnTo>
                  <a:pt x="22876" y="52154"/>
                </a:lnTo>
                <a:cubicBezTo>
                  <a:pt x="22876" y="52203"/>
                  <a:pt x="22910" y="52252"/>
                  <a:pt x="22931" y="52252"/>
                </a:cubicBezTo>
                <a:cubicBezTo>
                  <a:pt x="22939" y="52252"/>
                  <a:pt x="22945" y="52243"/>
                  <a:pt x="22945" y="52223"/>
                </a:cubicBezTo>
                <a:lnTo>
                  <a:pt x="23707" y="52362"/>
                </a:lnTo>
                <a:cubicBezTo>
                  <a:pt x="24401" y="52570"/>
                  <a:pt x="31471" y="55966"/>
                  <a:pt x="29530" y="56590"/>
                </a:cubicBezTo>
                <a:lnTo>
                  <a:pt x="29530" y="56521"/>
                </a:lnTo>
                <a:cubicBezTo>
                  <a:pt x="28975" y="56724"/>
                  <a:pt x="28365" y="56804"/>
                  <a:pt x="27731" y="56804"/>
                </a:cubicBezTo>
                <a:cubicBezTo>
                  <a:pt x="25992" y="56804"/>
                  <a:pt x="24072" y="56202"/>
                  <a:pt x="22598" y="55897"/>
                </a:cubicBezTo>
                <a:cubicBezTo>
                  <a:pt x="20768" y="55453"/>
                  <a:pt x="17874" y="54344"/>
                  <a:pt x="15405" y="54344"/>
                </a:cubicBezTo>
                <a:cubicBezTo>
                  <a:pt x="14788" y="54344"/>
                  <a:pt x="14197" y="54414"/>
                  <a:pt x="13656" y="54580"/>
                </a:cubicBezTo>
                <a:cubicBezTo>
                  <a:pt x="14765" y="54164"/>
                  <a:pt x="15944" y="53956"/>
                  <a:pt x="17122" y="53956"/>
                </a:cubicBezTo>
                <a:cubicBezTo>
                  <a:pt x="17354" y="53936"/>
                  <a:pt x="17583" y="53927"/>
                  <a:pt x="17810" y="53927"/>
                </a:cubicBezTo>
                <a:cubicBezTo>
                  <a:pt x="19961" y="53927"/>
                  <a:pt x="21922" y="54745"/>
                  <a:pt x="24054" y="54996"/>
                </a:cubicBezTo>
                <a:cubicBezTo>
                  <a:pt x="24054" y="54996"/>
                  <a:pt x="24054" y="54926"/>
                  <a:pt x="24054" y="54926"/>
                </a:cubicBezTo>
                <a:cubicBezTo>
                  <a:pt x="22070" y="54091"/>
                  <a:pt x="19930" y="53688"/>
                  <a:pt x="17809" y="53688"/>
                </a:cubicBezTo>
                <a:cubicBezTo>
                  <a:pt x="17114" y="53688"/>
                  <a:pt x="16421" y="53732"/>
                  <a:pt x="15736" y="53817"/>
                </a:cubicBezTo>
                <a:cubicBezTo>
                  <a:pt x="14835" y="53887"/>
                  <a:pt x="14003" y="54164"/>
                  <a:pt x="13171" y="54511"/>
                </a:cubicBezTo>
                <a:cubicBezTo>
                  <a:pt x="14946" y="52736"/>
                  <a:pt x="17696" y="52026"/>
                  <a:pt x="20323" y="52026"/>
                </a:cubicBezTo>
                <a:close/>
                <a:moveTo>
                  <a:pt x="6912" y="55130"/>
                </a:moveTo>
                <a:cubicBezTo>
                  <a:pt x="7235" y="55130"/>
                  <a:pt x="7607" y="55274"/>
                  <a:pt x="7903" y="55481"/>
                </a:cubicBezTo>
                <a:cubicBezTo>
                  <a:pt x="8388" y="55758"/>
                  <a:pt x="8804" y="56244"/>
                  <a:pt x="9081" y="56729"/>
                </a:cubicBezTo>
                <a:cubicBezTo>
                  <a:pt x="9705" y="57977"/>
                  <a:pt x="10260" y="59363"/>
                  <a:pt x="10676" y="60749"/>
                </a:cubicBezTo>
                <a:lnTo>
                  <a:pt x="10537" y="61304"/>
                </a:lnTo>
                <a:lnTo>
                  <a:pt x="10190" y="60957"/>
                </a:lnTo>
                <a:cubicBezTo>
                  <a:pt x="10190" y="60888"/>
                  <a:pt x="10190" y="60819"/>
                  <a:pt x="10190" y="60819"/>
                </a:cubicBezTo>
                <a:cubicBezTo>
                  <a:pt x="9982" y="60472"/>
                  <a:pt x="9774" y="60125"/>
                  <a:pt x="9636" y="59779"/>
                </a:cubicBezTo>
                <a:cubicBezTo>
                  <a:pt x="9601" y="59709"/>
                  <a:pt x="9549" y="59675"/>
                  <a:pt x="9497" y="59675"/>
                </a:cubicBezTo>
                <a:cubicBezTo>
                  <a:pt x="9445" y="59675"/>
                  <a:pt x="9393" y="59709"/>
                  <a:pt x="9359" y="59779"/>
                </a:cubicBezTo>
                <a:cubicBezTo>
                  <a:pt x="9289" y="59640"/>
                  <a:pt x="9220" y="59502"/>
                  <a:pt x="9151" y="59363"/>
                </a:cubicBezTo>
                <a:cubicBezTo>
                  <a:pt x="9110" y="59322"/>
                  <a:pt x="9069" y="59305"/>
                  <a:pt x="9034" y="59305"/>
                </a:cubicBezTo>
                <a:cubicBezTo>
                  <a:pt x="8949" y="59305"/>
                  <a:pt x="8894" y="59403"/>
                  <a:pt x="8943" y="59502"/>
                </a:cubicBezTo>
                <a:cubicBezTo>
                  <a:pt x="9081" y="59779"/>
                  <a:pt x="9220" y="60056"/>
                  <a:pt x="9359" y="60333"/>
                </a:cubicBezTo>
                <a:cubicBezTo>
                  <a:pt x="7903" y="59224"/>
                  <a:pt x="6309" y="58046"/>
                  <a:pt x="6170" y="56105"/>
                </a:cubicBezTo>
                <a:cubicBezTo>
                  <a:pt x="6130" y="55390"/>
                  <a:pt x="6478" y="55130"/>
                  <a:pt x="6912" y="55130"/>
                </a:cubicBezTo>
                <a:close/>
                <a:moveTo>
                  <a:pt x="15112" y="54788"/>
                </a:moveTo>
                <a:cubicBezTo>
                  <a:pt x="15597" y="54788"/>
                  <a:pt x="16082" y="54788"/>
                  <a:pt x="16568" y="54857"/>
                </a:cubicBezTo>
                <a:cubicBezTo>
                  <a:pt x="17885" y="55412"/>
                  <a:pt x="19063" y="56244"/>
                  <a:pt x="20034" y="57353"/>
                </a:cubicBezTo>
                <a:cubicBezTo>
                  <a:pt x="20935" y="58323"/>
                  <a:pt x="21697" y="59640"/>
                  <a:pt x="22806" y="60403"/>
                </a:cubicBezTo>
                <a:cubicBezTo>
                  <a:pt x="22827" y="60423"/>
                  <a:pt x="22847" y="60431"/>
                  <a:pt x="22865" y="60431"/>
                </a:cubicBezTo>
                <a:cubicBezTo>
                  <a:pt x="22910" y="60431"/>
                  <a:pt x="22945" y="60382"/>
                  <a:pt x="22945" y="60333"/>
                </a:cubicBezTo>
                <a:cubicBezTo>
                  <a:pt x="21974" y="58878"/>
                  <a:pt x="20865" y="57561"/>
                  <a:pt x="19618" y="56382"/>
                </a:cubicBezTo>
                <a:cubicBezTo>
                  <a:pt x="19132" y="55897"/>
                  <a:pt x="18578" y="55481"/>
                  <a:pt x="18023" y="55134"/>
                </a:cubicBezTo>
                <a:lnTo>
                  <a:pt x="18023" y="55134"/>
                </a:lnTo>
                <a:cubicBezTo>
                  <a:pt x="19132" y="55412"/>
                  <a:pt x="20172" y="55689"/>
                  <a:pt x="21004" y="55966"/>
                </a:cubicBezTo>
                <a:cubicBezTo>
                  <a:pt x="21004" y="55966"/>
                  <a:pt x="21004" y="55966"/>
                  <a:pt x="21004" y="56036"/>
                </a:cubicBezTo>
                <a:cubicBezTo>
                  <a:pt x="23084" y="57491"/>
                  <a:pt x="24678" y="59502"/>
                  <a:pt x="25648" y="61789"/>
                </a:cubicBezTo>
                <a:lnTo>
                  <a:pt x="25648" y="61720"/>
                </a:lnTo>
                <a:lnTo>
                  <a:pt x="25648" y="61720"/>
                </a:lnTo>
                <a:cubicBezTo>
                  <a:pt x="25992" y="62539"/>
                  <a:pt x="25852" y="62814"/>
                  <a:pt x="25501" y="62814"/>
                </a:cubicBezTo>
                <a:cubicBezTo>
                  <a:pt x="24931" y="62814"/>
                  <a:pt x="23806" y="62089"/>
                  <a:pt x="23292" y="61789"/>
                </a:cubicBezTo>
                <a:cubicBezTo>
                  <a:pt x="22044" y="61027"/>
                  <a:pt x="20935" y="60056"/>
                  <a:pt x="19964" y="58947"/>
                </a:cubicBezTo>
                <a:cubicBezTo>
                  <a:pt x="18786" y="57630"/>
                  <a:pt x="17122" y="55204"/>
                  <a:pt x="15112" y="54788"/>
                </a:cubicBezTo>
                <a:close/>
                <a:moveTo>
                  <a:pt x="14319" y="59260"/>
                </a:moveTo>
                <a:cubicBezTo>
                  <a:pt x="14812" y="59260"/>
                  <a:pt x="15259" y="59472"/>
                  <a:pt x="15181" y="60056"/>
                </a:cubicBezTo>
                <a:cubicBezTo>
                  <a:pt x="15112" y="61096"/>
                  <a:pt x="13795" y="62205"/>
                  <a:pt x="13102" y="62898"/>
                </a:cubicBezTo>
                <a:cubicBezTo>
                  <a:pt x="12478" y="63453"/>
                  <a:pt x="11785" y="63938"/>
                  <a:pt x="11092" y="64423"/>
                </a:cubicBezTo>
                <a:cubicBezTo>
                  <a:pt x="11438" y="64007"/>
                  <a:pt x="11785" y="63591"/>
                  <a:pt x="12062" y="63106"/>
                </a:cubicBezTo>
                <a:cubicBezTo>
                  <a:pt x="12131" y="63037"/>
                  <a:pt x="12131" y="62967"/>
                  <a:pt x="12062" y="62967"/>
                </a:cubicBezTo>
                <a:cubicBezTo>
                  <a:pt x="12062" y="62898"/>
                  <a:pt x="12062" y="62898"/>
                  <a:pt x="12062" y="62829"/>
                </a:cubicBezTo>
                <a:cubicBezTo>
                  <a:pt x="12062" y="62780"/>
                  <a:pt x="11993" y="62731"/>
                  <a:pt x="11928" y="62731"/>
                </a:cubicBezTo>
                <a:cubicBezTo>
                  <a:pt x="11901" y="62731"/>
                  <a:pt x="11874" y="62739"/>
                  <a:pt x="11854" y="62759"/>
                </a:cubicBezTo>
                <a:cubicBezTo>
                  <a:pt x="11507" y="63106"/>
                  <a:pt x="11161" y="63522"/>
                  <a:pt x="10884" y="63938"/>
                </a:cubicBezTo>
                <a:cubicBezTo>
                  <a:pt x="11022" y="63661"/>
                  <a:pt x="11161" y="63453"/>
                  <a:pt x="11299" y="63175"/>
                </a:cubicBezTo>
                <a:cubicBezTo>
                  <a:pt x="11577" y="62759"/>
                  <a:pt x="11785" y="62344"/>
                  <a:pt x="11993" y="61858"/>
                </a:cubicBezTo>
                <a:cubicBezTo>
                  <a:pt x="11993" y="61824"/>
                  <a:pt x="11975" y="61806"/>
                  <a:pt x="11949" y="61806"/>
                </a:cubicBezTo>
                <a:cubicBezTo>
                  <a:pt x="11923" y="61806"/>
                  <a:pt x="11889" y="61824"/>
                  <a:pt x="11854" y="61858"/>
                </a:cubicBezTo>
                <a:lnTo>
                  <a:pt x="11854" y="61789"/>
                </a:lnTo>
                <a:cubicBezTo>
                  <a:pt x="11646" y="62066"/>
                  <a:pt x="11438" y="62344"/>
                  <a:pt x="11230" y="62690"/>
                </a:cubicBezTo>
                <a:cubicBezTo>
                  <a:pt x="11438" y="62205"/>
                  <a:pt x="11646" y="61789"/>
                  <a:pt x="11854" y="61373"/>
                </a:cubicBezTo>
                <a:cubicBezTo>
                  <a:pt x="12201" y="60680"/>
                  <a:pt x="12686" y="60056"/>
                  <a:pt x="13310" y="59571"/>
                </a:cubicBezTo>
                <a:cubicBezTo>
                  <a:pt x="13522" y="59389"/>
                  <a:pt x="13934" y="59260"/>
                  <a:pt x="14319" y="59260"/>
                </a:cubicBezTo>
                <a:close/>
                <a:moveTo>
                  <a:pt x="35905" y="0"/>
                </a:moveTo>
                <a:cubicBezTo>
                  <a:pt x="34662" y="0"/>
                  <a:pt x="34452" y="3256"/>
                  <a:pt x="34452" y="4463"/>
                </a:cubicBezTo>
                <a:cubicBezTo>
                  <a:pt x="34452" y="4532"/>
                  <a:pt x="34452" y="4671"/>
                  <a:pt x="34452" y="4740"/>
                </a:cubicBezTo>
                <a:cubicBezTo>
                  <a:pt x="34382" y="4809"/>
                  <a:pt x="34452" y="4948"/>
                  <a:pt x="34521" y="4948"/>
                </a:cubicBezTo>
                <a:lnTo>
                  <a:pt x="34175" y="5433"/>
                </a:lnTo>
                <a:cubicBezTo>
                  <a:pt x="33967" y="5572"/>
                  <a:pt x="33759" y="5710"/>
                  <a:pt x="33620" y="5849"/>
                </a:cubicBezTo>
                <a:cubicBezTo>
                  <a:pt x="33412" y="6057"/>
                  <a:pt x="33620" y="6057"/>
                  <a:pt x="33689" y="6057"/>
                </a:cubicBezTo>
                <a:lnTo>
                  <a:pt x="33412" y="6334"/>
                </a:lnTo>
                <a:cubicBezTo>
                  <a:pt x="33689" y="5502"/>
                  <a:pt x="33759" y="4671"/>
                  <a:pt x="33759" y="3908"/>
                </a:cubicBezTo>
                <a:cubicBezTo>
                  <a:pt x="33759" y="3353"/>
                  <a:pt x="33620" y="2175"/>
                  <a:pt x="32857" y="2175"/>
                </a:cubicBezTo>
                <a:cubicBezTo>
                  <a:pt x="32095" y="2244"/>
                  <a:pt x="31956" y="3631"/>
                  <a:pt x="32026" y="4185"/>
                </a:cubicBezTo>
                <a:cubicBezTo>
                  <a:pt x="32095" y="4740"/>
                  <a:pt x="32164" y="5225"/>
                  <a:pt x="32303" y="5710"/>
                </a:cubicBezTo>
                <a:cubicBezTo>
                  <a:pt x="32372" y="6196"/>
                  <a:pt x="32442" y="6611"/>
                  <a:pt x="32650" y="7027"/>
                </a:cubicBezTo>
                <a:cubicBezTo>
                  <a:pt x="32650" y="7097"/>
                  <a:pt x="32650" y="7097"/>
                  <a:pt x="32650" y="7097"/>
                </a:cubicBezTo>
                <a:cubicBezTo>
                  <a:pt x="32650" y="7166"/>
                  <a:pt x="32650" y="7235"/>
                  <a:pt x="32719" y="7305"/>
                </a:cubicBezTo>
                <a:cubicBezTo>
                  <a:pt x="32303" y="7790"/>
                  <a:pt x="31887" y="8344"/>
                  <a:pt x="31471" y="8968"/>
                </a:cubicBezTo>
                <a:lnTo>
                  <a:pt x="31402" y="8968"/>
                </a:lnTo>
                <a:cubicBezTo>
                  <a:pt x="31715" y="7903"/>
                  <a:pt x="31518" y="3832"/>
                  <a:pt x="30401" y="3832"/>
                </a:cubicBezTo>
                <a:cubicBezTo>
                  <a:pt x="30283" y="3832"/>
                  <a:pt x="30155" y="3878"/>
                  <a:pt x="30015" y="3977"/>
                </a:cubicBezTo>
                <a:cubicBezTo>
                  <a:pt x="28906" y="4878"/>
                  <a:pt x="30015" y="9176"/>
                  <a:pt x="31125" y="9454"/>
                </a:cubicBezTo>
                <a:cubicBezTo>
                  <a:pt x="30501" y="10355"/>
                  <a:pt x="29877" y="11186"/>
                  <a:pt x="29322" y="12088"/>
                </a:cubicBezTo>
                <a:cubicBezTo>
                  <a:pt x="29783" y="10243"/>
                  <a:pt x="29556" y="6581"/>
                  <a:pt x="27984" y="6581"/>
                </a:cubicBezTo>
                <a:cubicBezTo>
                  <a:pt x="27902" y="6581"/>
                  <a:pt x="27817" y="6591"/>
                  <a:pt x="27728" y="6611"/>
                </a:cubicBezTo>
                <a:cubicBezTo>
                  <a:pt x="26480" y="6889"/>
                  <a:pt x="26827" y="8691"/>
                  <a:pt x="26965" y="9592"/>
                </a:cubicBezTo>
                <a:cubicBezTo>
                  <a:pt x="27104" y="10493"/>
                  <a:pt x="27589" y="12781"/>
                  <a:pt x="28698" y="12919"/>
                </a:cubicBezTo>
                <a:lnTo>
                  <a:pt x="28768" y="12919"/>
                </a:lnTo>
                <a:cubicBezTo>
                  <a:pt x="28144" y="13890"/>
                  <a:pt x="27589" y="14791"/>
                  <a:pt x="26965" y="15761"/>
                </a:cubicBezTo>
                <a:cubicBezTo>
                  <a:pt x="26827" y="15900"/>
                  <a:pt x="26688" y="16039"/>
                  <a:pt x="26550" y="16177"/>
                </a:cubicBezTo>
                <a:cubicBezTo>
                  <a:pt x="26827" y="14722"/>
                  <a:pt x="26619" y="13197"/>
                  <a:pt x="25995" y="11880"/>
                </a:cubicBezTo>
                <a:cubicBezTo>
                  <a:pt x="25692" y="11224"/>
                  <a:pt x="25132" y="10347"/>
                  <a:pt x="24475" y="10347"/>
                </a:cubicBezTo>
                <a:cubicBezTo>
                  <a:pt x="24230" y="10347"/>
                  <a:pt x="23971" y="10469"/>
                  <a:pt x="23707" y="10771"/>
                </a:cubicBezTo>
                <a:cubicBezTo>
                  <a:pt x="23014" y="11672"/>
                  <a:pt x="23638" y="13543"/>
                  <a:pt x="23915" y="14444"/>
                </a:cubicBezTo>
                <a:cubicBezTo>
                  <a:pt x="24193" y="15346"/>
                  <a:pt x="24817" y="17217"/>
                  <a:pt x="25926" y="17494"/>
                </a:cubicBezTo>
                <a:cubicBezTo>
                  <a:pt x="25302" y="18534"/>
                  <a:pt x="24678" y="19643"/>
                  <a:pt x="24123" y="20752"/>
                </a:cubicBezTo>
                <a:cubicBezTo>
                  <a:pt x="24193" y="19574"/>
                  <a:pt x="23985" y="18326"/>
                  <a:pt x="23499" y="17217"/>
                </a:cubicBezTo>
                <a:cubicBezTo>
                  <a:pt x="23215" y="16705"/>
                  <a:pt x="22698" y="15914"/>
                  <a:pt x="22100" y="15914"/>
                </a:cubicBezTo>
                <a:cubicBezTo>
                  <a:pt x="21969" y="15914"/>
                  <a:pt x="21834" y="15952"/>
                  <a:pt x="21697" y="16039"/>
                </a:cubicBezTo>
                <a:cubicBezTo>
                  <a:pt x="20935" y="16524"/>
                  <a:pt x="21212" y="18188"/>
                  <a:pt x="21489" y="18950"/>
                </a:cubicBezTo>
                <a:cubicBezTo>
                  <a:pt x="21767" y="20198"/>
                  <a:pt x="22460" y="21238"/>
                  <a:pt x="23499" y="21931"/>
                </a:cubicBezTo>
                <a:cubicBezTo>
                  <a:pt x="22737" y="23387"/>
                  <a:pt x="21974" y="24842"/>
                  <a:pt x="21281" y="26367"/>
                </a:cubicBezTo>
                <a:cubicBezTo>
                  <a:pt x="21420" y="24704"/>
                  <a:pt x="21143" y="23040"/>
                  <a:pt x="20519" y="21515"/>
                </a:cubicBezTo>
                <a:cubicBezTo>
                  <a:pt x="20183" y="20891"/>
                  <a:pt x="19681" y="20234"/>
                  <a:pt x="19104" y="20234"/>
                </a:cubicBezTo>
                <a:cubicBezTo>
                  <a:pt x="18848" y="20234"/>
                  <a:pt x="18578" y="20363"/>
                  <a:pt x="18301" y="20683"/>
                </a:cubicBezTo>
                <a:cubicBezTo>
                  <a:pt x="17469" y="21654"/>
                  <a:pt x="18162" y="23248"/>
                  <a:pt x="18578" y="24218"/>
                </a:cubicBezTo>
                <a:cubicBezTo>
                  <a:pt x="18994" y="25466"/>
                  <a:pt x="19756" y="26506"/>
                  <a:pt x="20796" y="27338"/>
                </a:cubicBezTo>
                <a:cubicBezTo>
                  <a:pt x="20242" y="28585"/>
                  <a:pt x="19687" y="29902"/>
                  <a:pt x="19063" y="31289"/>
                </a:cubicBezTo>
                <a:cubicBezTo>
                  <a:pt x="19202" y="29833"/>
                  <a:pt x="18994" y="28447"/>
                  <a:pt x="18439" y="27130"/>
                </a:cubicBezTo>
                <a:cubicBezTo>
                  <a:pt x="18071" y="26439"/>
                  <a:pt x="17489" y="25841"/>
                  <a:pt x="16896" y="25841"/>
                </a:cubicBezTo>
                <a:cubicBezTo>
                  <a:pt x="16596" y="25841"/>
                  <a:pt x="16293" y="25994"/>
                  <a:pt x="16013" y="26367"/>
                </a:cubicBezTo>
                <a:cubicBezTo>
                  <a:pt x="15251" y="27268"/>
                  <a:pt x="16013" y="29001"/>
                  <a:pt x="16360" y="29833"/>
                </a:cubicBezTo>
                <a:cubicBezTo>
                  <a:pt x="16706" y="31012"/>
                  <a:pt x="17399" y="32051"/>
                  <a:pt x="18301" y="32883"/>
                </a:cubicBezTo>
                <a:cubicBezTo>
                  <a:pt x="18162" y="33022"/>
                  <a:pt x="18023" y="33160"/>
                  <a:pt x="17954" y="33368"/>
                </a:cubicBezTo>
                <a:cubicBezTo>
                  <a:pt x="17954" y="33417"/>
                  <a:pt x="17989" y="33466"/>
                  <a:pt x="18034" y="33466"/>
                </a:cubicBezTo>
                <a:cubicBezTo>
                  <a:pt x="18052" y="33466"/>
                  <a:pt x="18072" y="33458"/>
                  <a:pt x="18093" y="33438"/>
                </a:cubicBezTo>
                <a:lnTo>
                  <a:pt x="18162" y="33438"/>
                </a:lnTo>
                <a:cubicBezTo>
                  <a:pt x="17192" y="36072"/>
                  <a:pt x="16221" y="38706"/>
                  <a:pt x="15320" y="41409"/>
                </a:cubicBezTo>
                <a:cubicBezTo>
                  <a:pt x="14349" y="37320"/>
                  <a:pt x="14488" y="33091"/>
                  <a:pt x="14488" y="28932"/>
                </a:cubicBezTo>
                <a:cubicBezTo>
                  <a:pt x="14488" y="25951"/>
                  <a:pt x="14349" y="22971"/>
                  <a:pt x="12686" y="20406"/>
                </a:cubicBezTo>
                <a:cubicBezTo>
                  <a:pt x="12633" y="20353"/>
                  <a:pt x="12560" y="20330"/>
                  <a:pt x="12486" y="20330"/>
                </a:cubicBezTo>
                <a:cubicBezTo>
                  <a:pt x="12366" y="20330"/>
                  <a:pt x="12243" y="20389"/>
                  <a:pt x="12201" y="20475"/>
                </a:cubicBezTo>
                <a:cubicBezTo>
                  <a:pt x="11577" y="22555"/>
                  <a:pt x="11230" y="24634"/>
                  <a:pt x="11230" y="26783"/>
                </a:cubicBezTo>
                <a:cubicBezTo>
                  <a:pt x="11092" y="26159"/>
                  <a:pt x="10953" y="25466"/>
                  <a:pt x="10884" y="24773"/>
                </a:cubicBezTo>
                <a:cubicBezTo>
                  <a:pt x="10884" y="24288"/>
                  <a:pt x="10814" y="23872"/>
                  <a:pt x="10745" y="23456"/>
                </a:cubicBezTo>
                <a:lnTo>
                  <a:pt x="10676" y="23040"/>
                </a:lnTo>
                <a:cubicBezTo>
                  <a:pt x="10745" y="22832"/>
                  <a:pt x="10676" y="22624"/>
                  <a:pt x="10537" y="22485"/>
                </a:cubicBezTo>
                <a:lnTo>
                  <a:pt x="10537" y="22416"/>
                </a:lnTo>
                <a:cubicBezTo>
                  <a:pt x="10537" y="22347"/>
                  <a:pt x="10537" y="22277"/>
                  <a:pt x="10537" y="22208"/>
                </a:cubicBezTo>
                <a:cubicBezTo>
                  <a:pt x="10814" y="21654"/>
                  <a:pt x="10884" y="20960"/>
                  <a:pt x="10606" y="20337"/>
                </a:cubicBezTo>
                <a:cubicBezTo>
                  <a:pt x="10537" y="20163"/>
                  <a:pt x="10398" y="20077"/>
                  <a:pt x="10268" y="20077"/>
                </a:cubicBezTo>
                <a:cubicBezTo>
                  <a:pt x="10138" y="20077"/>
                  <a:pt x="10017" y="20163"/>
                  <a:pt x="9982" y="20337"/>
                </a:cubicBezTo>
                <a:cubicBezTo>
                  <a:pt x="9774" y="20822"/>
                  <a:pt x="9774" y="21376"/>
                  <a:pt x="9982" y="21931"/>
                </a:cubicBezTo>
                <a:lnTo>
                  <a:pt x="9982" y="22139"/>
                </a:lnTo>
                <a:cubicBezTo>
                  <a:pt x="9913" y="22277"/>
                  <a:pt x="10052" y="22416"/>
                  <a:pt x="10190" y="22416"/>
                </a:cubicBezTo>
                <a:lnTo>
                  <a:pt x="10260" y="22416"/>
                </a:lnTo>
                <a:cubicBezTo>
                  <a:pt x="10260" y="22485"/>
                  <a:pt x="10260" y="22555"/>
                  <a:pt x="10260" y="22555"/>
                </a:cubicBezTo>
                <a:cubicBezTo>
                  <a:pt x="10676" y="24149"/>
                  <a:pt x="10606" y="25813"/>
                  <a:pt x="11161" y="27407"/>
                </a:cubicBezTo>
                <a:cubicBezTo>
                  <a:pt x="11092" y="27338"/>
                  <a:pt x="11022" y="27268"/>
                  <a:pt x="11022" y="27199"/>
                </a:cubicBezTo>
                <a:cubicBezTo>
                  <a:pt x="10537" y="25397"/>
                  <a:pt x="9705" y="23733"/>
                  <a:pt x="9151" y="22000"/>
                </a:cubicBezTo>
                <a:cubicBezTo>
                  <a:pt x="9289" y="21307"/>
                  <a:pt x="9081" y="20614"/>
                  <a:pt x="8596" y="20129"/>
                </a:cubicBezTo>
                <a:cubicBezTo>
                  <a:pt x="8535" y="20047"/>
                  <a:pt x="8456" y="20014"/>
                  <a:pt x="8375" y="20014"/>
                </a:cubicBezTo>
                <a:cubicBezTo>
                  <a:pt x="8180" y="20014"/>
                  <a:pt x="7972" y="20210"/>
                  <a:pt x="7972" y="20406"/>
                </a:cubicBezTo>
                <a:cubicBezTo>
                  <a:pt x="7972" y="21168"/>
                  <a:pt x="8180" y="21931"/>
                  <a:pt x="8665" y="22485"/>
                </a:cubicBezTo>
                <a:cubicBezTo>
                  <a:pt x="8692" y="22538"/>
                  <a:pt x="8749" y="22561"/>
                  <a:pt x="8805" y="22561"/>
                </a:cubicBezTo>
                <a:cubicBezTo>
                  <a:pt x="8896" y="22561"/>
                  <a:pt x="8985" y="22502"/>
                  <a:pt x="8943" y="22416"/>
                </a:cubicBezTo>
                <a:lnTo>
                  <a:pt x="8943" y="22277"/>
                </a:lnTo>
                <a:cubicBezTo>
                  <a:pt x="9567" y="23664"/>
                  <a:pt x="10052" y="25189"/>
                  <a:pt x="10537" y="26645"/>
                </a:cubicBezTo>
                <a:cubicBezTo>
                  <a:pt x="9497" y="25258"/>
                  <a:pt x="8319" y="24010"/>
                  <a:pt x="7279" y="22763"/>
                </a:cubicBezTo>
                <a:cubicBezTo>
                  <a:pt x="7244" y="22728"/>
                  <a:pt x="7192" y="22711"/>
                  <a:pt x="7132" y="22711"/>
                </a:cubicBezTo>
                <a:cubicBezTo>
                  <a:pt x="7071" y="22711"/>
                  <a:pt x="7002" y="22728"/>
                  <a:pt x="6932" y="22763"/>
                </a:cubicBezTo>
                <a:cubicBezTo>
                  <a:pt x="5754" y="24080"/>
                  <a:pt x="6170" y="26783"/>
                  <a:pt x="6794" y="28793"/>
                </a:cubicBezTo>
                <a:cubicBezTo>
                  <a:pt x="6170" y="27476"/>
                  <a:pt x="5407" y="26298"/>
                  <a:pt x="4576" y="25120"/>
                </a:cubicBezTo>
                <a:cubicBezTo>
                  <a:pt x="4506" y="25120"/>
                  <a:pt x="4506" y="25050"/>
                  <a:pt x="4437" y="25050"/>
                </a:cubicBezTo>
                <a:lnTo>
                  <a:pt x="4437" y="24981"/>
                </a:lnTo>
                <a:cubicBezTo>
                  <a:pt x="4462" y="24994"/>
                  <a:pt x="4488" y="24999"/>
                  <a:pt x="4512" y="24999"/>
                </a:cubicBezTo>
                <a:cubicBezTo>
                  <a:pt x="4619" y="24999"/>
                  <a:pt x="4702" y="24886"/>
                  <a:pt x="4645" y="24773"/>
                </a:cubicBezTo>
                <a:cubicBezTo>
                  <a:pt x="4506" y="24704"/>
                  <a:pt x="4437" y="24565"/>
                  <a:pt x="4368" y="24496"/>
                </a:cubicBezTo>
                <a:cubicBezTo>
                  <a:pt x="4437" y="24426"/>
                  <a:pt x="4437" y="24357"/>
                  <a:pt x="4368" y="24357"/>
                </a:cubicBezTo>
                <a:cubicBezTo>
                  <a:pt x="4298" y="24010"/>
                  <a:pt x="4160" y="23733"/>
                  <a:pt x="4021" y="23456"/>
                </a:cubicBezTo>
                <a:cubicBezTo>
                  <a:pt x="3970" y="23354"/>
                  <a:pt x="3863" y="23308"/>
                  <a:pt x="3752" y="23308"/>
                </a:cubicBezTo>
                <a:cubicBezTo>
                  <a:pt x="3559" y="23308"/>
                  <a:pt x="3353" y="23444"/>
                  <a:pt x="3397" y="23664"/>
                </a:cubicBezTo>
                <a:cubicBezTo>
                  <a:pt x="3397" y="23733"/>
                  <a:pt x="3467" y="23872"/>
                  <a:pt x="3467" y="23941"/>
                </a:cubicBezTo>
                <a:cubicBezTo>
                  <a:pt x="3328" y="24080"/>
                  <a:pt x="3328" y="24288"/>
                  <a:pt x="3467" y="24426"/>
                </a:cubicBezTo>
                <a:cubicBezTo>
                  <a:pt x="3744" y="24773"/>
                  <a:pt x="4021" y="25189"/>
                  <a:pt x="4090" y="25605"/>
                </a:cubicBezTo>
                <a:cubicBezTo>
                  <a:pt x="4160" y="25709"/>
                  <a:pt x="4264" y="25761"/>
                  <a:pt x="4359" y="25761"/>
                </a:cubicBezTo>
                <a:cubicBezTo>
                  <a:pt x="4454" y="25761"/>
                  <a:pt x="4541" y="25709"/>
                  <a:pt x="4576" y="25605"/>
                </a:cubicBezTo>
                <a:cubicBezTo>
                  <a:pt x="5685" y="27130"/>
                  <a:pt x="6239" y="29001"/>
                  <a:pt x="7348" y="30457"/>
                </a:cubicBezTo>
                <a:cubicBezTo>
                  <a:pt x="7383" y="30492"/>
                  <a:pt x="7418" y="30509"/>
                  <a:pt x="7444" y="30509"/>
                </a:cubicBezTo>
                <a:cubicBezTo>
                  <a:pt x="7470" y="30509"/>
                  <a:pt x="7487" y="30492"/>
                  <a:pt x="7487" y="30457"/>
                </a:cubicBezTo>
                <a:cubicBezTo>
                  <a:pt x="7695" y="30804"/>
                  <a:pt x="7903" y="31220"/>
                  <a:pt x="8180" y="31566"/>
                </a:cubicBezTo>
                <a:cubicBezTo>
                  <a:pt x="6932" y="30041"/>
                  <a:pt x="5477" y="28724"/>
                  <a:pt x="3882" y="27615"/>
                </a:cubicBezTo>
                <a:cubicBezTo>
                  <a:pt x="3882" y="27546"/>
                  <a:pt x="3813" y="27476"/>
                  <a:pt x="3744" y="27407"/>
                </a:cubicBezTo>
                <a:cubicBezTo>
                  <a:pt x="3674" y="27407"/>
                  <a:pt x="3674" y="27338"/>
                  <a:pt x="3536" y="27338"/>
                </a:cubicBezTo>
                <a:cubicBezTo>
                  <a:pt x="3397" y="27199"/>
                  <a:pt x="3189" y="27060"/>
                  <a:pt x="2912" y="26991"/>
                </a:cubicBezTo>
                <a:cubicBezTo>
                  <a:pt x="2855" y="26962"/>
                  <a:pt x="2797" y="26946"/>
                  <a:pt x="2740" y="26946"/>
                </a:cubicBezTo>
                <a:cubicBezTo>
                  <a:pt x="2658" y="26946"/>
                  <a:pt x="2577" y="26979"/>
                  <a:pt x="2496" y="27060"/>
                </a:cubicBezTo>
                <a:cubicBezTo>
                  <a:pt x="2357" y="27199"/>
                  <a:pt x="2288" y="27407"/>
                  <a:pt x="2427" y="27546"/>
                </a:cubicBezTo>
                <a:lnTo>
                  <a:pt x="2565" y="27615"/>
                </a:lnTo>
                <a:cubicBezTo>
                  <a:pt x="2664" y="28009"/>
                  <a:pt x="2903" y="28369"/>
                  <a:pt x="3232" y="28369"/>
                </a:cubicBezTo>
                <a:cubicBezTo>
                  <a:pt x="3366" y="28369"/>
                  <a:pt x="3514" y="28310"/>
                  <a:pt x="3674" y="28170"/>
                </a:cubicBezTo>
                <a:cubicBezTo>
                  <a:pt x="3744" y="28100"/>
                  <a:pt x="3744" y="28100"/>
                  <a:pt x="3813" y="28031"/>
                </a:cubicBezTo>
                <a:cubicBezTo>
                  <a:pt x="5477" y="28932"/>
                  <a:pt x="6932" y="30180"/>
                  <a:pt x="8180" y="31705"/>
                </a:cubicBezTo>
                <a:cubicBezTo>
                  <a:pt x="7538" y="31384"/>
                  <a:pt x="6746" y="31243"/>
                  <a:pt x="5907" y="31243"/>
                </a:cubicBezTo>
                <a:cubicBezTo>
                  <a:pt x="3669" y="31243"/>
                  <a:pt x="1097" y="32246"/>
                  <a:pt x="139" y="33507"/>
                </a:cubicBezTo>
                <a:cubicBezTo>
                  <a:pt x="1" y="33646"/>
                  <a:pt x="70" y="33854"/>
                  <a:pt x="278" y="33854"/>
                </a:cubicBezTo>
                <a:cubicBezTo>
                  <a:pt x="537" y="33842"/>
                  <a:pt x="798" y="33837"/>
                  <a:pt x="1060" y="33837"/>
                </a:cubicBezTo>
                <a:cubicBezTo>
                  <a:pt x="4033" y="33837"/>
                  <a:pt x="7199" y="34577"/>
                  <a:pt x="9428" y="36488"/>
                </a:cubicBezTo>
                <a:cubicBezTo>
                  <a:pt x="11646" y="38359"/>
                  <a:pt x="14349" y="39884"/>
                  <a:pt x="15112" y="42934"/>
                </a:cubicBezTo>
                <a:cubicBezTo>
                  <a:pt x="15043" y="42934"/>
                  <a:pt x="15043" y="42934"/>
                  <a:pt x="15112" y="43004"/>
                </a:cubicBezTo>
                <a:cubicBezTo>
                  <a:pt x="14904" y="43558"/>
                  <a:pt x="14696" y="44113"/>
                  <a:pt x="14557" y="44667"/>
                </a:cubicBezTo>
                <a:cubicBezTo>
                  <a:pt x="14142" y="46123"/>
                  <a:pt x="13726" y="47648"/>
                  <a:pt x="13310" y="49173"/>
                </a:cubicBezTo>
                <a:cubicBezTo>
                  <a:pt x="12755" y="46539"/>
                  <a:pt x="11715" y="44043"/>
                  <a:pt x="10260" y="41825"/>
                </a:cubicBezTo>
                <a:cubicBezTo>
                  <a:pt x="9918" y="41313"/>
                  <a:pt x="8691" y="39775"/>
                  <a:pt x="7763" y="39775"/>
                </a:cubicBezTo>
                <a:cubicBezTo>
                  <a:pt x="7560" y="39775"/>
                  <a:pt x="7372" y="39849"/>
                  <a:pt x="7210" y="40023"/>
                </a:cubicBezTo>
                <a:cubicBezTo>
                  <a:pt x="5962" y="41340"/>
                  <a:pt x="7071" y="43974"/>
                  <a:pt x="7834" y="45222"/>
                </a:cubicBezTo>
                <a:cubicBezTo>
                  <a:pt x="9151" y="47163"/>
                  <a:pt x="10953" y="48826"/>
                  <a:pt x="13032" y="50074"/>
                </a:cubicBezTo>
                <a:cubicBezTo>
                  <a:pt x="12478" y="52154"/>
                  <a:pt x="11993" y="54303"/>
                  <a:pt x="11507" y="56451"/>
                </a:cubicBezTo>
                <a:cubicBezTo>
                  <a:pt x="11507" y="56451"/>
                  <a:pt x="11507" y="56521"/>
                  <a:pt x="11507" y="56521"/>
                </a:cubicBezTo>
                <a:cubicBezTo>
                  <a:pt x="11299" y="57561"/>
                  <a:pt x="11092" y="58600"/>
                  <a:pt x="10884" y="59640"/>
                </a:cubicBezTo>
                <a:cubicBezTo>
                  <a:pt x="10350" y="57566"/>
                  <a:pt x="8804" y="54733"/>
                  <a:pt x="7154" y="54733"/>
                </a:cubicBezTo>
                <a:cubicBezTo>
                  <a:pt x="6874" y="54733"/>
                  <a:pt x="6590" y="54815"/>
                  <a:pt x="6309" y="54996"/>
                </a:cubicBezTo>
                <a:cubicBezTo>
                  <a:pt x="5199" y="55689"/>
                  <a:pt x="6170" y="57699"/>
                  <a:pt x="6724" y="58462"/>
                </a:cubicBezTo>
                <a:cubicBezTo>
                  <a:pt x="7764" y="59779"/>
                  <a:pt x="9081" y="60888"/>
                  <a:pt x="10468" y="61789"/>
                </a:cubicBezTo>
                <a:cubicBezTo>
                  <a:pt x="8804" y="71078"/>
                  <a:pt x="8249" y="80644"/>
                  <a:pt x="8735" y="90071"/>
                </a:cubicBezTo>
                <a:cubicBezTo>
                  <a:pt x="8769" y="90244"/>
                  <a:pt x="8908" y="90331"/>
                  <a:pt x="9047" y="90331"/>
                </a:cubicBezTo>
                <a:cubicBezTo>
                  <a:pt x="9185" y="90331"/>
                  <a:pt x="9324" y="90244"/>
                  <a:pt x="9359" y="90071"/>
                </a:cubicBezTo>
                <a:cubicBezTo>
                  <a:pt x="8873" y="81822"/>
                  <a:pt x="9289" y="73573"/>
                  <a:pt x="10468" y="65394"/>
                </a:cubicBezTo>
                <a:cubicBezTo>
                  <a:pt x="10537" y="65394"/>
                  <a:pt x="10606" y="65324"/>
                  <a:pt x="10606" y="65324"/>
                </a:cubicBezTo>
                <a:cubicBezTo>
                  <a:pt x="11854" y="65116"/>
                  <a:pt x="13102" y="63661"/>
                  <a:pt x="13934" y="62829"/>
                </a:cubicBezTo>
                <a:cubicBezTo>
                  <a:pt x="14557" y="62136"/>
                  <a:pt x="16082" y="60611"/>
                  <a:pt x="15320" y="59571"/>
                </a:cubicBezTo>
                <a:cubicBezTo>
                  <a:pt x="15075" y="59203"/>
                  <a:pt x="14751" y="59058"/>
                  <a:pt x="14402" y="59058"/>
                </a:cubicBezTo>
                <a:cubicBezTo>
                  <a:pt x="13568" y="59058"/>
                  <a:pt x="12592" y="59886"/>
                  <a:pt x="12201" y="60472"/>
                </a:cubicBezTo>
                <a:cubicBezTo>
                  <a:pt x="11646" y="61096"/>
                  <a:pt x="11230" y="61928"/>
                  <a:pt x="10953" y="62690"/>
                </a:cubicBezTo>
                <a:cubicBezTo>
                  <a:pt x="11299" y="60541"/>
                  <a:pt x="11715" y="58323"/>
                  <a:pt x="12201" y="56105"/>
                </a:cubicBezTo>
                <a:cubicBezTo>
                  <a:pt x="12617" y="55689"/>
                  <a:pt x="13102" y="55342"/>
                  <a:pt x="13726" y="55134"/>
                </a:cubicBezTo>
                <a:cubicBezTo>
                  <a:pt x="13786" y="55132"/>
                  <a:pt x="13846" y="55130"/>
                  <a:pt x="13905" y="55130"/>
                </a:cubicBezTo>
                <a:cubicBezTo>
                  <a:pt x="16714" y="55130"/>
                  <a:pt x="18544" y="58291"/>
                  <a:pt x="20242" y="60056"/>
                </a:cubicBezTo>
                <a:cubicBezTo>
                  <a:pt x="21905" y="61858"/>
                  <a:pt x="23985" y="63037"/>
                  <a:pt x="26342" y="63661"/>
                </a:cubicBezTo>
                <a:cubicBezTo>
                  <a:pt x="26480" y="63661"/>
                  <a:pt x="26619" y="63522"/>
                  <a:pt x="26550" y="63383"/>
                </a:cubicBezTo>
                <a:cubicBezTo>
                  <a:pt x="25648" y="60680"/>
                  <a:pt x="24193" y="57977"/>
                  <a:pt x="21767" y="56313"/>
                </a:cubicBezTo>
                <a:lnTo>
                  <a:pt x="21767" y="56313"/>
                </a:lnTo>
                <a:cubicBezTo>
                  <a:pt x="23471" y="56750"/>
                  <a:pt x="25590" y="57325"/>
                  <a:pt x="27548" y="57325"/>
                </a:cubicBezTo>
                <a:cubicBezTo>
                  <a:pt x="28695" y="57325"/>
                  <a:pt x="29787" y="57128"/>
                  <a:pt x="30709" y="56590"/>
                </a:cubicBezTo>
                <a:cubicBezTo>
                  <a:pt x="30778" y="56521"/>
                  <a:pt x="30847" y="56451"/>
                  <a:pt x="30778" y="56382"/>
                </a:cubicBezTo>
                <a:cubicBezTo>
                  <a:pt x="30431" y="55134"/>
                  <a:pt x="28213" y="54095"/>
                  <a:pt x="27173" y="53471"/>
                </a:cubicBezTo>
                <a:cubicBezTo>
                  <a:pt x="26757" y="53194"/>
                  <a:pt x="26342" y="52986"/>
                  <a:pt x="25926" y="52847"/>
                </a:cubicBezTo>
                <a:lnTo>
                  <a:pt x="25926" y="52847"/>
                </a:lnTo>
                <a:cubicBezTo>
                  <a:pt x="26688" y="52916"/>
                  <a:pt x="27451" y="52986"/>
                  <a:pt x="28213" y="53055"/>
                </a:cubicBezTo>
                <a:cubicBezTo>
                  <a:pt x="29184" y="53124"/>
                  <a:pt x="30154" y="53263"/>
                  <a:pt x="31055" y="53609"/>
                </a:cubicBezTo>
                <a:cubicBezTo>
                  <a:pt x="31055" y="53748"/>
                  <a:pt x="31055" y="53817"/>
                  <a:pt x="31125" y="53956"/>
                </a:cubicBezTo>
                <a:cubicBezTo>
                  <a:pt x="31402" y="54164"/>
                  <a:pt x="31679" y="54372"/>
                  <a:pt x="31956" y="54580"/>
                </a:cubicBezTo>
                <a:cubicBezTo>
                  <a:pt x="32015" y="54615"/>
                  <a:pt x="32072" y="54631"/>
                  <a:pt x="32125" y="54631"/>
                </a:cubicBezTo>
                <a:cubicBezTo>
                  <a:pt x="32381" y="54631"/>
                  <a:pt x="32533" y="54267"/>
                  <a:pt x="32303" y="54095"/>
                </a:cubicBezTo>
                <a:cubicBezTo>
                  <a:pt x="32234" y="53956"/>
                  <a:pt x="32164" y="53887"/>
                  <a:pt x="32095" y="53817"/>
                </a:cubicBezTo>
                <a:lnTo>
                  <a:pt x="32164" y="53609"/>
                </a:lnTo>
                <a:cubicBezTo>
                  <a:pt x="32218" y="53393"/>
                  <a:pt x="32019" y="53219"/>
                  <a:pt x="31797" y="53219"/>
                </a:cubicBezTo>
                <a:cubicBezTo>
                  <a:pt x="31735" y="53219"/>
                  <a:pt x="31671" y="53232"/>
                  <a:pt x="31610" y="53263"/>
                </a:cubicBezTo>
                <a:lnTo>
                  <a:pt x="31540" y="53263"/>
                </a:lnTo>
                <a:cubicBezTo>
                  <a:pt x="31506" y="53228"/>
                  <a:pt x="31471" y="53211"/>
                  <a:pt x="31436" y="53211"/>
                </a:cubicBezTo>
                <a:cubicBezTo>
                  <a:pt x="31402" y="53211"/>
                  <a:pt x="31367" y="53228"/>
                  <a:pt x="31332" y="53263"/>
                </a:cubicBezTo>
                <a:cubicBezTo>
                  <a:pt x="30709" y="52986"/>
                  <a:pt x="30085" y="52847"/>
                  <a:pt x="29461" y="52778"/>
                </a:cubicBezTo>
                <a:cubicBezTo>
                  <a:pt x="27936" y="52570"/>
                  <a:pt x="26342" y="52431"/>
                  <a:pt x="24817" y="52292"/>
                </a:cubicBezTo>
                <a:cubicBezTo>
                  <a:pt x="24401" y="52154"/>
                  <a:pt x="23915" y="52015"/>
                  <a:pt x="23569" y="51946"/>
                </a:cubicBezTo>
                <a:cubicBezTo>
                  <a:pt x="23638" y="51876"/>
                  <a:pt x="23777" y="51807"/>
                  <a:pt x="23915" y="51738"/>
                </a:cubicBezTo>
                <a:cubicBezTo>
                  <a:pt x="25025" y="51738"/>
                  <a:pt x="26134" y="51669"/>
                  <a:pt x="27173" y="51461"/>
                </a:cubicBezTo>
                <a:cubicBezTo>
                  <a:pt x="27867" y="51322"/>
                  <a:pt x="28421" y="51114"/>
                  <a:pt x="29045" y="50975"/>
                </a:cubicBezTo>
                <a:cubicBezTo>
                  <a:pt x="29322" y="50906"/>
                  <a:pt x="29669" y="50837"/>
                  <a:pt x="29946" y="50837"/>
                </a:cubicBezTo>
                <a:cubicBezTo>
                  <a:pt x="29807" y="50906"/>
                  <a:pt x="29669" y="50975"/>
                  <a:pt x="29600" y="51114"/>
                </a:cubicBezTo>
                <a:cubicBezTo>
                  <a:pt x="29461" y="51183"/>
                  <a:pt x="29530" y="51391"/>
                  <a:pt x="29738" y="51391"/>
                </a:cubicBezTo>
                <a:cubicBezTo>
                  <a:pt x="29877" y="51391"/>
                  <a:pt x="30015" y="51322"/>
                  <a:pt x="30154" y="51322"/>
                </a:cubicBezTo>
                <a:cubicBezTo>
                  <a:pt x="30223" y="51322"/>
                  <a:pt x="30223" y="51391"/>
                  <a:pt x="30293" y="51391"/>
                </a:cubicBezTo>
                <a:cubicBezTo>
                  <a:pt x="30323" y="51399"/>
                  <a:pt x="30353" y="51402"/>
                  <a:pt x="30384" y="51402"/>
                </a:cubicBezTo>
                <a:cubicBezTo>
                  <a:pt x="30631" y="51402"/>
                  <a:pt x="30878" y="51176"/>
                  <a:pt x="31125" y="51114"/>
                </a:cubicBezTo>
                <a:cubicBezTo>
                  <a:pt x="31125" y="51045"/>
                  <a:pt x="31194" y="51045"/>
                  <a:pt x="31194" y="50975"/>
                </a:cubicBezTo>
                <a:cubicBezTo>
                  <a:pt x="31332" y="50906"/>
                  <a:pt x="31402" y="50837"/>
                  <a:pt x="31540" y="50767"/>
                </a:cubicBezTo>
                <a:cubicBezTo>
                  <a:pt x="31610" y="50629"/>
                  <a:pt x="31610" y="50559"/>
                  <a:pt x="31540" y="50490"/>
                </a:cubicBezTo>
                <a:cubicBezTo>
                  <a:pt x="31397" y="50275"/>
                  <a:pt x="31112" y="50200"/>
                  <a:pt x="30779" y="50200"/>
                </a:cubicBezTo>
                <a:cubicBezTo>
                  <a:pt x="30147" y="50200"/>
                  <a:pt x="29339" y="50469"/>
                  <a:pt x="28976" y="50559"/>
                </a:cubicBezTo>
                <a:cubicBezTo>
                  <a:pt x="27867" y="50837"/>
                  <a:pt x="26827" y="51114"/>
                  <a:pt x="25718" y="51322"/>
                </a:cubicBezTo>
                <a:cubicBezTo>
                  <a:pt x="25926" y="51253"/>
                  <a:pt x="26134" y="51183"/>
                  <a:pt x="26342" y="51114"/>
                </a:cubicBezTo>
                <a:cubicBezTo>
                  <a:pt x="27797" y="50490"/>
                  <a:pt x="29114" y="49728"/>
                  <a:pt x="30362" y="48757"/>
                </a:cubicBezTo>
                <a:cubicBezTo>
                  <a:pt x="30501" y="48688"/>
                  <a:pt x="30501" y="48480"/>
                  <a:pt x="30293" y="48411"/>
                </a:cubicBezTo>
                <a:cubicBezTo>
                  <a:pt x="30456" y="48192"/>
                  <a:pt x="30234" y="47931"/>
                  <a:pt x="29996" y="47931"/>
                </a:cubicBezTo>
                <a:cubicBezTo>
                  <a:pt x="29932" y="47931"/>
                  <a:pt x="29867" y="47950"/>
                  <a:pt x="29807" y="47995"/>
                </a:cubicBezTo>
                <a:cubicBezTo>
                  <a:pt x="29392" y="48203"/>
                  <a:pt x="29045" y="48411"/>
                  <a:pt x="28698" y="48757"/>
                </a:cubicBezTo>
                <a:cubicBezTo>
                  <a:pt x="28560" y="48826"/>
                  <a:pt x="28629" y="49034"/>
                  <a:pt x="28768" y="49104"/>
                </a:cubicBezTo>
                <a:cubicBezTo>
                  <a:pt x="28768" y="49242"/>
                  <a:pt x="28768" y="49381"/>
                  <a:pt x="28837" y="49450"/>
                </a:cubicBezTo>
                <a:cubicBezTo>
                  <a:pt x="27797" y="50213"/>
                  <a:pt x="26550" y="50767"/>
                  <a:pt x="25302" y="51183"/>
                </a:cubicBezTo>
                <a:cubicBezTo>
                  <a:pt x="24955" y="51253"/>
                  <a:pt x="24539" y="51322"/>
                  <a:pt x="24123" y="51391"/>
                </a:cubicBezTo>
                <a:cubicBezTo>
                  <a:pt x="26272" y="49936"/>
                  <a:pt x="27728" y="46747"/>
                  <a:pt x="28005" y="44459"/>
                </a:cubicBezTo>
                <a:cubicBezTo>
                  <a:pt x="28062" y="44346"/>
                  <a:pt x="27980" y="44233"/>
                  <a:pt x="27872" y="44233"/>
                </a:cubicBezTo>
                <a:cubicBezTo>
                  <a:pt x="27848" y="44233"/>
                  <a:pt x="27823" y="44239"/>
                  <a:pt x="27797" y="44251"/>
                </a:cubicBezTo>
                <a:cubicBezTo>
                  <a:pt x="26134" y="44667"/>
                  <a:pt x="25025" y="45915"/>
                  <a:pt x="23707" y="46816"/>
                </a:cubicBezTo>
                <a:cubicBezTo>
                  <a:pt x="21974" y="47995"/>
                  <a:pt x="20172" y="49034"/>
                  <a:pt x="18231" y="49936"/>
                </a:cubicBezTo>
                <a:cubicBezTo>
                  <a:pt x="18578" y="49450"/>
                  <a:pt x="18924" y="48965"/>
                  <a:pt x="19202" y="48480"/>
                </a:cubicBezTo>
                <a:cubicBezTo>
                  <a:pt x="19687" y="47717"/>
                  <a:pt x="20311" y="46955"/>
                  <a:pt x="20796" y="46192"/>
                </a:cubicBezTo>
                <a:cubicBezTo>
                  <a:pt x="20852" y="46192"/>
                  <a:pt x="20818" y="46104"/>
                  <a:pt x="20767" y="46104"/>
                </a:cubicBezTo>
                <a:cubicBezTo>
                  <a:pt x="20754" y="46104"/>
                  <a:pt x="20741" y="46109"/>
                  <a:pt x="20727" y="46123"/>
                </a:cubicBezTo>
                <a:cubicBezTo>
                  <a:pt x="19410" y="47093"/>
                  <a:pt x="18855" y="48826"/>
                  <a:pt x="17885" y="50074"/>
                </a:cubicBezTo>
                <a:lnTo>
                  <a:pt x="17815" y="50144"/>
                </a:lnTo>
                <a:cubicBezTo>
                  <a:pt x="17399" y="50282"/>
                  <a:pt x="16914" y="50559"/>
                  <a:pt x="16429" y="50837"/>
                </a:cubicBezTo>
                <a:cubicBezTo>
                  <a:pt x="17538" y="49589"/>
                  <a:pt x="18370" y="47856"/>
                  <a:pt x="19479" y="46608"/>
                </a:cubicBezTo>
                <a:cubicBezTo>
                  <a:pt x="20380" y="45361"/>
                  <a:pt x="21628" y="44390"/>
                  <a:pt x="23014" y="43836"/>
                </a:cubicBezTo>
                <a:cubicBezTo>
                  <a:pt x="23066" y="43820"/>
                  <a:pt x="23110" y="43812"/>
                  <a:pt x="23149" y="43812"/>
                </a:cubicBezTo>
                <a:cubicBezTo>
                  <a:pt x="23792" y="43812"/>
                  <a:pt x="22798" y="45858"/>
                  <a:pt x="22668" y="46054"/>
                </a:cubicBezTo>
                <a:cubicBezTo>
                  <a:pt x="22182" y="46816"/>
                  <a:pt x="21628" y="47579"/>
                  <a:pt x="21004" y="48203"/>
                </a:cubicBezTo>
                <a:cubicBezTo>
                  <a:pt x="20948" y="48259"/>
                  <a:pt x="21028" y="48360"/>
                  <a:pt x="21097" y="48360"/>
                </a:cubicBezTo>
                <a:cubicBezTo>
                  <a:pt x="21114" y="48360"/>
                  <a:pt x="21129" y="48354"/>
                  <a:pt x="21143" y="48341"/>
                </a:cubicBezTo>
                <a:cubicBezTo>
                  <a:pt x="22668" y="47232"/>
                  <a:pt x="23638" y="45499"/>
                  <a:pt x="23915" y="43628"/>
                </a:cubicBezTo>
                <a:cubicBezTo>
                  <a:pt x="23985" y="43489"/>
                  <a:pt x="23846" y="43350"/>
                  <a:pt x="23707" y="43350"/>
                </a:cubicBezTo>
                <a:cubicBezTo>
                  <a:pt x="19687" y="43350"/>
                  <a:pt x="17954" y="48688"/>
                  <a:pt x="15667" y="51253"/>
                </a:cubicBezTo>
                <a:cubicBezTo>
                  <a:pt x="14557" y="51876"/>
                  <a:pt x="13518" y="52778"/>
                  <a:pt x="12686" y="53817"/>
                </a:cubicBezTo>
                <a:cubicBezTo>
                  <a:pt x="13310" y="51114"/>
                  <a:pt x="14003" y="48411"/>
                  <a:pt x="14765" y="45707"/>
                </a:cubicBezTo>
                <a:cubicBezTo>
                  <a:pt x="15112" y="44459"/>
                  <a:pt x="15528" y="43212"/>
                  <a:pt x="15944" y="41964"/>
                </a:cubicBezTo>
                <a:cubicBezTo>
                  <a:pt x="18231" y="41687"/>
                  <a:pt x="20865" y="41409"/>
                  <a:pt x="22945" y="40300"/>
                </a:cubicBezTo>
                <a:cubicBezTo>
                  <a:pt x="23499" y="40023"/>
                  <a:pt x="25995" y="38706"/>
                  <a:pt x="25510" y="37735"/>
                </a:cubicBezTo>
                <a:cubicBezTo>
                  <a:pt x="25269" y="37200"/>
                  <a:pt x="24686" y="37016"/>
                  <a:pt x="24007" y="37016"/>
                </a:cubicBezTo>
                <a:cubicBezTo>
                  <a:pt x="22926" y="37016"/>
                  <a:pt x="21600" y="37480"/>
                  <a:pt x="21004" y="37735"/>
                </a:cubicBezTo>
                <a:cubicBezTo>
                  <a:pt x="19271" y="38429"/>
                  <a:pt x="17677" y="39468"/>
                  <a:pt x="16290" y="40716"/>
                </a:cubicBezTo>
                <a:cubicBezTo>
                  <a:pt x="17122" y="38221"/>
                  <a:pt x="18023" y="35725"/>
                  <a:pt x="18994" y="33230"/>
                </a:cubicBezTo>
                <a:lnTo>
                  <a:pt x="19202" y="33160"/>
                </a:lnTo>
                <a:cubicBezTo>
                  <a:pt x="19597" y="33204"/>
                  <a:pt x="19992" y="33227"/>
                  <a:pt x="20385" y="33227"/>
                </a:cubicBezTo>
                <a:cubicBezTo>
                  <a:pt x="21233" y="33227"/>
                  <a:pt x="22070" y="33120"/>
                  <a:pt x="22876" y="32883"/>
                </a:cubicBezTo>
                <a:cubicBezTo>
                  <a:pt x="23915" y="32745"/>
                  <a:pt x="25718" y="32398"/>
                  <a:pt x="26203" y="31289"/>
                </a:cubicBezTo>
                <a:cubicBezTo>
                  <a:pt x="26688" y="30180"/>
                  <a:pt x="25025" y="29556"/>
                  <a:pt x="24193" y="29556"/>
                </a:cubicBezTo>
                <a:cubicBezTo>
                  <a:pt x="22460" y="29695"/>
                  <a:pt x="20796" y="30457"/>
                  <a:pt x="19618" y="31705"/>
                </a:cubicBezTo>
                <a:cubicBezTo>
                  <a:pt x="20172" y="30318"/>
                  <a:pt x="20796" y="29001"/>
                  <a:pt x="21420" y="27615"/>
                </a:cubicBezTo>
                <a:cubicBezTo>
                  <a:pt x="21752" y="27702"/>
                  <a:pt x="22331" y="27752"/>
                  <a:pt x="23022" y="27752"/>
                </a:cubicBezTo>
                <a:cubicBezTo>
                  <a:pt x="25647" y="27752"/>
                  <a:pt x="29888" y="27023"/>
                  <a:pt x="28352" y="24773"/>
                </a:cubicBezTo>
                <a:cubicBezTo>
                  <a:pt x="28056" y="24340"/>
                  <a:pt x="27482" y="24162"/>
                  <a:pt x="26785" y="24162"/>
                </a:cubicBezTo>
                <a:cubicBezTo>
                  <a:pt x="25360" y="24162"/>
                  <a:pt x="23415" y="24906"/>
                  <a:pt x="22252" y="25743"/>
                </a:cubicBezTo>
                <a:cubicBezTo>
                  <a:pt x="22876" y="24496"/>
                  <a:pt x="23430" y="23317"/>
                  <a:pt x="24054" y="22139"/>
                </a:cubicBezTo>
                <a:cubicBezTo>
                  <a:pt x="24268" y="22151"/>
                  <a:pt x="24480" y="22156"/>
                  <a:pt x="24690" y="22156"/>
                </a:cubicBezTo>
                <a:cubicBezTo>
                  <a:pt x="25704" y="22156"/>
                  <a:pt x="26670" y="22022"/>
                  <a:pt x="27589" y="21792"/>
                </a:cubicBezTo>
                <a:cubicBezTo>
                  <a:pt x="28560" y="21654"/>
                  <a:pt x="30223" y="21446"/>
                  <a:pt x="30709" y="20475"/>
                </a:cubicBezTo>
                <a:cubicBezTo>
                  <a:pt x="31167" y="19494"/>
                  <a:pt x="29586" y="18944"/>
                  <a:pt x="28883" y="18944"/>
                </a:cubicBezTo>
                <a:cubicBezTo>
                  <a:pt x="28841" y="18944"/>
                  <a:pt x="28803" y="18946"/>
                  <a:pt x="28768" y="18950"/>
                </a:cubicBezTo>
                <a:cubicBezTo>
                  <a:pt x="27312" y="19158"/>
                  <a:pt x="25995" y="19713"/>
                  <a:pt x="24886" y="20683"/>
                </a:cubicBezTo>
                <a:cubicBezTo>
                  <a:pt x="25440" y="19643"/>
                  <a:pt x="25995" y="18673"/>
                  <a:pt x="26550" y="17633"/>
                </a:cubicBezTo>
                <a:cubicBezTo>
                  <a:pt x="26878" y="17673"/>
                  <a:pt x="27210" y="17692"/>
                  <a:pt x="27541" y="17692"/>
                </a:cubicBezTo>
                <a:cubicBezTo>
                  <a:pt x="28956" y="17692"/>
                  <a:pt x="30374" y="17337"/>
                  <a:pt x="31610" y="16663"/>
                </a:cubicBezTo>
                <a:cubicBezTo>
                  <a:pt x="32303" y="16316"/>
                  <a:pt x="33204" y="15415"/>
                  <a:pt x="32164" y="14860"/>
                </a:cubicBezTo>
                <a:cubicBezTo>
                  <a:pt x="31825" y="14702"/>
                  <a:pt x="31418" y="14639"/>
                  <a:pt x="30989" y="14639"/>
                </a:cubicBezTo>
                <a:cubicBezTo>
                  <a:pt x="30104" y="14639"/>
                  <a:pt x="29121" y="14904"/>
                  <a:pt x="28421" y="15138"/>
                </a:cubicBezTo>
                <a:cubicBezTo>
                  <a:pt x="28213" y="15207"/>
                  <a:pt x="28075" y="15276"/>
                  <a:pt x="27936" y="15346"/>
                </a:cubicBezTo>
                <a:cubicBezTo>
                  <a:pt x="28213" y="14791"/>
                  <a:pt x="28560" y="14306"/>
                  <a:pt x="28906" y="13751"/>
                </a:cubicBezTo>
                <a:cubicBezTo>
                  <a:pt x="29045" y="13751"/>
                  <a:pt x="29184" y="13682"/>
                  <a:pt x="29253" y="13682"/>
                </a:cubicBezTo>
                <a:cubicBezTo>
                  <a:pt x="29552" y="13709"/>
                  <a:pt x="29849" y="13723"/>
                  <a:pt x="30142" y="13723"/>
                </a:cubicBezTo>
                <a:cubicBezTo>
                  <a:pt x="31346" y="13723"/>
                  <a:pt x="32506" y="13490"/>
                  <a:pt x="33620" y="12989"/>
                </a:cubicBezTo>
                <a:cubicBezTo>
                  <a:pt x="34105" y="12781"/>
                  <a:pt x="35214" y="12088"/>
                  <a:pt x="34798" y="11325"/>
                </a:cubicBezTo>
                <a:cubicBezTo>
                  <a:pt x="34496" y="10833"/>
                  <a:pt x="33924" y="10672"/>
                  <a:pt x="33321" y="10672"/>
                </a:cubicBezTo>
                <a:cubicBezTo>
                  <a:pt x="32820" y="10672"/>
                  <a:pt x="32296" y="10783"/>
                  <a:pt x="31887" y="10909"/>
                </a:cubicBezTo>
                <a:cubicBezTo>
                  <a:pt x="31263" y="11117"/>
                  <a:pt x="30639" y="11464"/>
                  <a:pt x="30085" y="11880"/>
                </a:cubicBezTo>
                <a:cubicBezTo>
                  <a:pt x="30709" y="11048"/>
                  <a:pt x="31263" y="10147"/>
                  <a:pt x="31818" y="9315"/>
                </a:cubicBezTo>
                <a:lnTo>
                  <a:pt x="32164" y="9384"/>
                </a:lnTo>
                <a:cubicBezTo>
                  <a:pt x="32026" y="9454"/>
                  <a:pt x="32095" y="9592"/>
                  <a:pt x="32164" y="9592"/>
                </a:cubicBezTo>
                <a:cubicBezTo>
                  <a:pt x="32303" y="9592"/>
                  <a:pt x="32442" y="9592"/>
                  <a:pt x="32511" y="9523"/>
                </a:cubicBezTo>
                <a:cubicBezTo>
                  <a:pt x="32996" y="9627"/>
                  <a:pt x="33481" y="9679"/>
                  <a:pt x="33958" y="9679"/>
                </a:cubicBezTo>
                <a:cubicBezTo>
                  <a:pt x="34434" y="9679"/>
                  <a:pt x="34902" y="9627"/>
                  <a:pt x="35353" y="9523"/>
                </a:cubicBezTo>
                <a:cubicBezTo>
                  <a:pt x="35977" y="9384"/>
                  <a:pt x="37086" y="8968"/>
                  <a:pt x="36947" y="8206"/>
                </a:cubicBezTo>
                <a:cubicBezTo>
                  <a:pt x="36809" y="7374"/>
                  <a:pt x="35284" y="7305"/>
                  <a:pt x="34660" y="7305"/>
                </a:cubicBezTo>
                <a:cubicBezTo>
                  <a:pt x="33897" y="7513"/>
                  <a:pt x="33135" y="7859"/>
                  <a:pt x="32442" y="8275"/>
                </a:cubicBezTo>
                <a:cubicBezTo>
                  <a:pt x="32996" y="7582"/>
                  <a:pt x="33481" y="6819"/>
                  <a:pt x="34036" y="6057"/>
                </a:cubicBezTo>
                <a:cubicBezTo>
                  <a:pt x="34105" y="6092"/>
                  <a:pt x="34157" y="6109"/>
                  <a:pt x="34209" y="6109"/>
                </a:cubicBezTo>
                <a:cubicBezTo>
                  <a:pt x="34261" y="6109"/>
                  <a:pt x="34313" y="6092"/>
                  <a:pt x="34382" y="6057"/>
                </a:cubicBezTo>
                <a:lnTo>
                  <a:pt x="34382" y="6057"/>
                </a:lnTo>
                <a:cubicBezTo>
                  <a:pt x="34313" y="6126"/>
                  <a:pt x="34313" y="6265"/>
                  <a:pt x="34382" y="6265"/>
                </a:cubicBezTo>
                <a:lnTo>
                  <a:pt x="34590" y="6265"/>
                </a:lnTo>
                <a:cubicBezTo>
                  <a:pt x="34960" y="6450"/>
                  <a:pt x="35361" y="6542"/>
                  <a:pt x="35751" y="6542"/>
                </a:cubicBezTo>
                <a:cubicBezTo>
                  <a:pt x="35946" y="6542"/>
                  <a:pt x="36139" y="6519"/>
                  <a:pt x="36323" y="6473"/>
                </a:cubicBezTo>
                <a:cubicBezTo>
                  <a:pt x="36878" y="6403"/>
                  <a:pt x="37710" y="6196"/>
                  <a:pt x="37918" y="5572"/>
                </a:cubicBezTo>
                <a:cubicBezTo>
                  <a:pt x="38126" y="4948"/>
                  <a:pt x="37017" y="4532"/>
                  <a:pt x="36601" y="4463"/>
                </a:cubicBezTo>
                <a:cubicBezTo>
                  <a:pt x="35977" y="4463"/>
                  <a:pt x="35422" y="4601"/>
                  <a:pt x="34868" y="4948"/>
                </a:cubicBezTo>
                <a:lnTo>
                  <a:pt x="35076" y="4671"/>
                </a:lnTo>
                <a:lnTo>
                  <a:pt x="35214" y="4671"/>
                </a:lnTo>
                <a:cubicBezTo>
                  <a:pt x="35214" y="4601"/>
                  <a:pt x="35284" y="4463"/>
                  <a:pt x="35353" y="4393"/>
                </a:cubicBezTo>
                <a:lnTo>
                  <a:pt x="35353" y="4324"/>
                </a:lnTo>
                <a:cubicBezTo>
                  <a:pt x="35353" y="4324"/>
                  <a:pt x="35353" y="4255"/>
                  <a:pt x="35353" y="4255"/>
                </a:cubicBezTo>
                <a:cubicBezTo>
                  <a:pt x="35353" y="4116"/>
                  <a:pt x="35422" y="4047"/>
                  <a:pt x="35422" y="3908"/>
                </a:cubicBezTo>
                <a:cubicBezTo>
                  <a:pt x="35561" y="3769"/>
                  <a:pt x="35630" y="3631"/>
                  <a:pt x="35700" y="3492"/>
                </a:cubicBezTo>
                <a:cubicBezTo>
                  <a:pt x="35700" y="3541"/>
                  <a:pt x="35734" y="3590"/>
                  <a:pt x="35779" y="3590"/>
                </a:cubicBezTo>
                <a:cubicBezTo>
                  <a:pt x="35798" y="3590"/>
                  <a:pt x="35818" y="3582"/>
                  <a:pt x="35838" y="3561"/>
                </a:cubicBezTo>
                <a:lnTo>
                  <a:pt x="35907" y="3561"/>
                </a:lnTo>
                <a:cubicBezTo>
                  <a:pt x="36462" y="3492"/>
                  <a:pt x="37017" y="3353"/>
                  <a:pt x="37502" y="3076"/>
                </a:cubicBezTo>
                <a:cubicBezTo>
                  <a:pt x="37918" y="2868"/>
                  <a:pt x="38957" y="2522"/>
                  <a:pt x="38957" y="1967"/>
                </a:cubicBezTo>
                <a:cubicBezTo>
                  <a:pt x="38918" y="1650"/>
                  <a:pt x="38607" y="1537"/>
                  <a:pt x="38270" y="1537"/>
                </a:cubicBezTo>
                <a:cubicBezTo>
                  <a:pt x="38017" y="1537"/>
                  <a:pt x="37749" y="1601"/>
                  <a:pt x="37571" y="1690"/>
                </a:cubicBezTo>
                <a:cubicBezTo>
                  <a:pt x="37155" y="1898"/>
                  <a:pt x="36739" y="2175"/>
                  <a:pt x="36393" y="2522"/>
                </a:cubicBezTo>
                <a:cubicBezTo>
                  <a:pt x="36254" y="2660"/>
                  <a:pt x="36115" y="2868"/>
                  <a:pt x="35907" y="3007"/>
                </a:cubicBezTo>
                <a:cubicBezTo>
                  <a:pt x="36046" y="2799"/>
                  <a:pt x="36185" y="2522"/>
                  <a:pt x="36254" y="2314"/>
                </a:cubicBezTo>
                <a:cubicBezTo>
                  <a:pt x="36314" y="2208"/>
                  <a:pt x="36391" y="2070"/>
                  <a:pt x="36467" y="1915"/>
                </a:cubicBezTo>
                <a:lnTo>
                  <a:pt x="36467" y="1915"/>
                </a:lnTo>
                <a:cubicBezTo>
                  <a:pt x="36249" y="2332"/>
                  <a:pt x="35946" y="2724"/>
                  <a:pt x="35769" y="3007"/>
                </a:cubicBezTo>
                <a:cubicBezTo>
                  <a:pt x="35630" y="3215"/>
                  <a:pt x="35492" y="3423"/>
                  <a:pt x="35353" y="3631"/>
                </a:cubicBezTo>
                <a:cubicBezTo>
                  <a:pt x="35422" y="3284"/>
                  <a:pt x="35492" y="2938"/>
                  <a:pt x="35492" y="2522"/>
                </a:cubicBezTo>
                <a:cubicBezTo>
                  <a:pt x="35492" y="2487"/>
                  <a:pt x="35457" y="2470"/>
                  <a:pt x="35422" y="2470"/>
                </a:cubicBezTo>
                <a:cubicBezTo>
                  <a:pt x="35388" y="2470"/>
                  <a:pt x="35353" y="2487"/>
                  <a:pt x="35353" y="2522"/>
                </a:cubicBezTo>
                <a:cubicBezTo>
                  <a:pt x="35284" y="2660"/>
                  <a:pt x="35214" y="2868"/>
                  <a:pt x="35145" y="3076"/>
                </a:cubicBezTo>
                <a:lnTo>
                  <a:pt x="35145" y="2730"/>
                </a:lnTo>
                <a:cubicBezTo>
                  <a:pt x="35145" y="2244"/>
                  <a:pt x="35214" y="1690"/>
                  <a:pt x="35422" y="1205"/>
                </a:cubicBezTo>
                <a:cubicBezTo>
                  <a:pt x="35471" y="912"/>
                  <a:pt x="35932" y="379"/>
                  <a:pt x="36297" y="379"/>
                </a:cubicBezTo>
                <a:cubicBezTo>
                  <a:pt x="36451" y="379"/>
                  <a:pt x="36588" y="473"/>
                  <a:pt x="36670" y="719"/>
                </a:cubicBezTo>
                <a:cubicBezTo>
                  <a:pt x="36765" y="980"/>
                  <a:pt x="36730" y="1266"/>
                  <a:pt x="36629" y="1550"/>
                </a:cubicBezTo>
                <a:lnTo>
                  <a:pt x="36629" y="1550"/>
                </a:lnTo>
                <a:cubicBezTo>
                  <a:pt x="36824" y="1051"/>
                  <a:pt x="36921" y="494"/>
                  <a:pt x="36531" y="234"/>
                </a:cubicBezTo>
                <a:cubicBezTo>
                  <a:pt x="36298" y="73"/>
                  <a:pt x="36090" y="0"/>
                  <a:pt x="35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4"/>
          <p:cNvSpPr/>
          <p:nvPr/>
        </p:nvSpPr>
        <p:spPr>
          <a:xfrm rot="7689674">
            <a:off x="-738421" y="-302773"/>
            <a:ext cx="3008707" cy="3903556"/>
          </a:xfrm>
          <a:custGeom>
            <a:avLst/>
            <a:gdLst/>
            <a:ahLst/>
            <a:cxnLst/>
            <a:rect l="l" t="t" r="r" b="b"/>
            <a:pathLst>
              <a:path w="60031" h="77883" extrusionOk="0">
                <a:moveTo>
                  <a:pt x="59337" y="378"/>
                </a:moveTo>
                <a:cubicBezTo>
                  <a:pt x="59822" y="378"/>
                  <a:pt x="59476" y="655"/>
                  <a:pt x="59268" y="863"/>
                </a:cubicBezTo>
                <a:cubicBezTo>
                  <a:pt x="58990" y="1071"/>
                  <a:pt x="58644" y="1348"/>
                  <a:pt x="58367" y="1487"/>
                </a:cubicBezTo>
                <a:cubicBezTo>
                  <a:pt x="58089" y="1625"/>
                  <a:pt x="57465" y="2180"/>
                  <a:pt x="57050" y="2180"/>
                </a:cubicBezTo>
                <a:lnTo>
                  <a:pt x="57465" y="1903"/>
                </a:lnTo>
                <a:cubicBezTo>
                  <a:pt x="57535" y="1833"/>
                  <a:pt x="57535" y="1695"/>
                  <a:pt x="57396" y="1625"/>
                </a:cubicBezTo>
                <a:cubicBezTo>
                  <a:pt x="58020" y="1002"/>
                  <a:pt x="58575" y="378"/>
                  <a:pt x="59337" y="378"/>
                </a:cubicBezTo>
                <a:close/>
                <a:moveTo>
                  <a:pt x="54623" y="2041"/>
                </a:moveTo>
                <a:lnTo>
                  <a:pt x="54623" y="2111"/>
                </a:lnTo>
                <a:cubicBezTo>
                  <a:pt x="54415" y="2527"/>
                  <a:pt x="54138" y="3012"/>
                  <a:pt x="53792" y="3358"/>
                </a:cubicBezTo>
                <a:cubicBezTo>
                  <a:pt x="54000" y="2873"/>
                  <a:pt x="54277" y="2457"/>
                  <a:pt x="54623" y="2041"/>
                </a:cubicBezTo>
                <a:close/>
                <a:moveTo>
                  <a:pt x="55499" y="4204"/>
                </a:moveTo>
                <a:cubicBezTo>
                  <a:pt x="55737" y="4204"/>
                  <a:pt x="55977" y="4261"/>
                  <a:pt x="56218" y="4398"/>
                </a:cubicBezTo>
                <a:cubicBezTo>
                  <a:pt x="55317" y="4814"/>
                  <a:pt x="54415" y="5091"/>
                  <a:pt x="53445" y="5091"/>
                </a:cubicBezTo>
                <a:cubicBezTo>
                  <a:pt x="54071" y="4726"/>
                  <a:pt x="54775" y="4204"/>
                  <a:pt x="55499" y="4204"/>
                </a:cubicBezTo>
                <a:close/>
                <a:moveTo>
                  <a:pt x="51157" y="3774"/>
                </a:moveTo>
                <a:cubicBezTo>
                  <a:pt x="51019" y="4745"/>
                  <a:pt x="50672" y="5577"/>
                  <a:pt x="50048" y="6339"/>
                </a:cubicBezTo>
                <a:lnTo>
                  <a:pt x="49979" y="6408"/>
                </a:lnTo>
                <a:cubicBezTo>
                  <a:pt x="49979" y="6339"/>
                  <a:pt x="49979" y="6270"/>
                  <a:pt x="49979" y="6270"/>
                </a:cubicBezTo>
                <a:cubicBezTo>
                  <a:pt x="50256" y="5785"/>
                  <a:pt x="50603" y="5369"/>
                  <a:pt x="50880" y="4883"/>
                </a:cubicBezTo>
                <a:cubicBezTo>
                  <a:pt x="50929" y="4785"/>
                  <a:pt x="50840" y="4687"/>
                  <a:pt x="50758" y="4687"/>
                </a:cubicBezTo>
                <a:cubicBezTo>
                  <a:pt x="50725" y="4687"/>
                  <a:pt x="50693" y="4704"/>
                  <a:pt x="50672" y="4745"/>
                </a:cubicBezTo>
                <a:cubicBezTo>
                  <a:pt x="50326" y="5091"/>
                  <a:pt x="50048" y="5438"/>
                  <a:pt x="49771" y="5785"/>
                </a:cubicBezTo>
                <a:cubicBezTo>
                  <a:pt x="49840" y="5646"/>
                  <a:pt x="49910" y="5507"/>
                  <a:pt x="49979" y="5369"/>
                </a:cubicBezTo>
                <a:cubicBezTo>
                  <a:pt x="49979" y="5320"/>
                  <a:pt x="49910" y="5271"/>
                  <a:pt x="49869" y="5271"/>
                </a:cubicBezTo>
                <a:cubicBezTo>
                  <a:pt x="49852" y="5271"/>
                  <a:pt x="49840" y="5279"/>
                  <a:pt x="49840" y="5299"/>
                </a:cubicBezTo>
                <a:cubicBezTo>
                  <a:pt x="49702" y="5577"/>
                  <a:pt x="49632" y="5785"/>
                  <a:pt x="49494" y="6062"/>
                </a:cubicBezTo>
                <a:cubicBezTo>
                  <a:pt x="49425" y="6062"/>
                  <a:pt x="49425" y="6131"/>
                  <a:pt x="49494" y="6131"/>
                </a:cubicBezTo>
                <a:cubicBezTo>
                  <a:pt x="49355" y="6339"/>
                  <a:pt x="49217" y="6616"/>
                  <a:pt x="49078" y="6824"/>
                </a:cubicBezTo>
                <a:cubicBezTo>
                  <a:pt x="49009" y="6894"/>
                  <a:pt x="49009" y="6963"/>
                  <a:pt x="49078" y="7032"/>
                </a:cubicBezTo>
                <a:lnTo>
                  <a:pt x="48939" y="7102"/>
                </a:lnTo>
                <a:cubicBezTo>
                  <a:pt x="48662" y="6339"/>
                  <a:pt x="50256" y="4467"/>
                  <a:pt x="51088" y="3774"/>
                </a:cubicBezTo>
                <a:close/>
                <a:moveTo>
                  <a:pt x="52206" y="6842"/>
                </a:moveTo>
                <a:cubicBezTo>
                  <a:pt x="52353" y="6842"/>
                  <a:pt x="52509" y="6859"/>
                  <a:pt x="52682" y="6894"/>
                </a:cubicBezTo>
                <a:cubicBezTo>
                  <a:pt x="52368" y="7019"/>
                  <a:pt x="52111" y="7088"/>
                  <a:pt x="51808" y="7203"/>
                </a:cubicBezTo>
                <a:lnTo>
                  <a:pt x="51808" y="7203"/>
                </a:lnTo>
                <a:cubicBezTo>
                  <a:pt x="51845" y="7176"/>
                  <a:pt x="51883" y="7139"/>
                  <a:pt x="51920" y="7102"/>
                </a:cubicBezTo>
                <a:cubicBezTo>
                  <a:pt x="51920" y="7032"/>
                  <a:pt x="51851" y="6894"/>
                  <a:pt x="51781" y="6894"/>
                </a:cubicBezTo>
                <a:cubicBezTo>
                  <a:pt x="51920" y="6859"/>
                  <a:pt x="52059" y="6842"/>
                  <a:pt x="52206" y="6842"/>
                </a:cubicBezTo>
                <a:close/>
                <a:moveTo>
                  <a:pt x="17815" y="6755"/>
                </a:moveTo>
                <a:cubicBezTo>
                  <a:pt x="17954" y="7032"/>
                  <a:pt x="18023" y="7240"/>
                  <a:pt x="18023" y="7517"/>
                </a:cubicBezTo>
                <a:lnTo>
                  <a:pt x="18093" y="7517"/>
                </a:lnTo>
                <a:cubicBezTo>
                  <a:pt x="18023" y="7517"/>
                  <a:pt x="18023" y="7587"/>
                  <a:pt x="18023" y="7656"/>
                </a:cubicBezTo>
                <a:cubicBezTo>
                  <a:pt x="17954" y="7310"/>
                  <a:pt x="17885" y="7032"/>
                  <a:pt x="17815" y="6755"/>
                </a:cubicBezTo>
                <a:close/>
                <a:moveTo>
                  <a:pt x="20865" y="6755"/>
                </a:moveTo>
                <a:cubicBezTo>
                  <a:pt x="20727" y="7517"/>
                  <a:pt x="20380" y="8211"/>
                  <a:pt x="19895" y="8765"/>
                </a:cubicBezTo>
                <a:cubicBezTo>
                  <a:pt x="19964" y="8627"/>
                  <a:pt x="20034" y="8419"/>
                  <a:pt x="20103" y="8211"/>
                </a:cubicBezTo>
                <a:cubicBezTo>
                  <a:pt x="20242" y="7725"/>
                  <a:pt x="20449" y="7240"/>
                  <a:pt x="20796" y="6755"/>
                </a:cubicBezTo>
                <a:close/>
                <a:moveTo>
                  <a:pt x="49078" y="9944"/>
                </a:moveTo>
                <a:cubicBezTo>
                  <a:pt x="49355" y="9944"/>
                  <a:pt x="49702" y="9944"/>
                  <a:pt x="50048" y="10013"/>
                </a:cubicBezTo>
                <a:cubicBezTo>
                  <a:pt x="49563" y="10221"/>
                  <a:pt x="49078" y="10360"/>
                  <a:pt x="48593" y="10429"/>
                </a:cubicBezTo>
                <a:cubicBezTo>
                  <a:pt x="48801" y="10290"/>
                  <a:pt x="48939" y="10152"/>
                  <a:pt x="49078" y="9944"/>
                </a:cubicBezTo>
                <a:close/>
                <a:moveTo>
                  <a:pt x="41661" y="11469"/>
                </a:moveTo>
                <a:lnTo>
                  <a:pt x="41314" y="12162"/>
                </a:lnTo>
                <a:lnTo>
                  <a:pt x="40552" y="13618"/>
                </a:lnTo>
                <a:cubicBezTo>
                  <a:pt x="40760" y="12855"/>
                  <a:pt x="41176" y="12093"/>
                  <a:pt x="41661" y="11469"/>
                </a:cubicBezTo>
                <a:close/>
                <a:moveTo>
                  <a:pt x="20519" y="12093"/>
                </a:moveTo>
                <a:lnTo>
                  <a:pt x="20519" y="12093"/>
                </a:lnTo>
                <a:cubicBezTo>
                  <a:pt x="20172" y="12855"/>
                  <a:pt x="19618" y="13548"/>
                  <a:pt x="18994" y="14103"/>
                </a:cubicBezTo>
                <a:cubicBezTo>
                  <a:pt x="19202" y="13756"/>
                  <a:pt x="19756" y="13132"/>
                  <a:pt x="19826" y="12994"/>
                </a:cubicBezTo>
                <a:cubicBezTo>
                  <a:pt x="20034" y="12647"/>
                  <a:pt x="20242" y="12370"/>
                  <a:pt x="20519" y="12093"/>
                </a:cubicBezTo>
                <a:close/>
                <a:moveTo>
                  <a:pt x="45335" y="13548"/>
                </a:moveTo>
                <a:cubicBezTo>
                  <a:pt x="44836" y="13992"/>
                  <a:pt x="44159" y="14214"/>
                  <a:pt x="43518" y="14214"/>
                </a:cubicBezTo>
                <a:cubicBezTo>
                  <a:pt x="43358" y="14214"/>
                  <a:pt x="43200" y="14200"/>
                  <a:pt x="43047" y="14172"/>
                </a:cubicBezTo>
                <a:cubicBezTo>
                  <a:pt x="43810" y="13895"/>
                  <a:pt x="44572" y="13687"/>
                  <a:pt x="45335" y="13548"/>
                </a:cubicBezTo>
                <a:close/>
                <a:moveTo>
                  <a:pt x="42152" y="14061"/>
                </a:moveTo>
                <a:cubicBezTo>
                  <a:pt x="42098" y="14152"/>
                  <a:pt x="42139" y="14278"/>
                  <a:pt x="42274" y="14373"/>
                </a:cubicBezTo>
                <a:lnTo>
                  <a:pt x="42274" y="14373"/>
                </a:lnTo>
                <a:cubicBezTo>
                  <a:pt x="42162" y="14353"/>
                  <a:pt x="42050" y="14297"/>
                  <a:pt x="41938" y="14241"/>
                </a:cubicBezTo>
                <a:cubicBezTo>
                  <a:pt x="42009" y="14182"/>
                  <a:pt x="42080" y="14122"/>
                  <a:pt x="42152" y="14061"/>
                </a:cubicBezTo>
                <a:close/>
                <a:moveTo>
                  <a:pt x="37363" y="15004"/>
                </a:moveTo>
                <a:cubicBezTo>
                  <a:pt x="37363" y="15552"/>
                  <a:pt x="37276" y="16101"/>
                  <a:pt x="37068" y="16615"/>
                </a:cubicBezTo>
                <a:lnTo>
                  <a:pt x="37068" y="16615"/>
                </a:lnTo>
                <a:cubicBezTo>
                  <a:pt x="37210" y="16101"/>
                  <a:pt x="37308" y="15552"/>
                  <a:pt x="37363" y="15004"/>
                </a:cubicBezTo>
                <a:close/>
                <a:moveTo>
                  <a:pt x="16706" y="16598"/>
                </a:moveTo>
                <a:cubicBezTo>
                  <a:pt x="16845" y="16737"/>
                  <a:pt x="16914" y="16945"/>
                  <a:pt x="16984" y="17153"/>
                </a:cubicBezTo>
                <a:cubicBezTo>
                  <a:pt x="16914" y="17153"/>
                  <a:pt x="16845" y="17222"/>
                  <a:pt x="16845" y="17291"/>
                </a:cubicBezTo>
                <a:cubicBezTo>
                  <a:pt x="16803" y="17588"/>
                  <a:pt x="16786" y="17858"/>
                  <a:pt x="16780" y="18135"/>
                </a:cubicBezTo>
                <a:lnTo>
                  <a:pt x="16780" y="18135"/>
                </a:lnTo>
                <a:cubicBezTo>
                  <a:pt x="16680" y="17623"/>
                  <a:pt x="16655" y="17110"/>
                  <a:pt x="16706" y="16598"/>
                </a:cubicBezTo>
                <a:close/>
                <a:moveTo>
                  <a:pt x="40760" y="17499"/>
                </a:moveTo>
                <a:lnTo>
                  <a:pt x="40760" y="17499"/>
                </a:lnTo>
                <a:cubicBezTo>
                  <a:pt x="40413" y="17777"/>
                  <a:pt x="40067" y="17985"/>
                  <a:pt x="39720" y="18193"/>
                </a:cubicBezTo>
                <a:lnTo>
                  <a:pt x="39581" y="18193"/>
                </a:lnTo>
                <a:cubicBezTo>
                  <a:pt x="39189" y="18258"/>
                  <a:pt x="38796" y="18323"/>
                  <a:pt x="38404" y="18331"/>
                </a:cubicBezTo>
                <a:lnTo>
                  <a:pt x="38404" y="18331"/>
                </a:lnTo>
                <a:cubicBezTo>
                  <a:pt x="39097" y="17915"/>
                  <a:pt x="39928" y="17638"/>
                  <a:pt x="40760" y="17499"/>
                </a:cubicBezTo>
                <a:close/>
                <a:moveTo>
                  <a:pt x="36531" y="16460"/>
                </a:moveTo>
                <a:lnTo>
                  <a:pt x="36601" y="16529"/>
                </a:lnTo>
                <a:cubicBezTo>
                  <a:pt x="36393" y="17153"/>
                  <a:pt x="36185" y="17777"/>
                  <a:pt x="35838" y="18401"/>
                </a:cubicBezTo>
                <a:cubicBezTo>
                  <a:pt x="36046" y="17777"/>
                  <a:pt x="36323" y="17083"/>
                  <a:pt x="36531" y="16460"/>
                </a:cubicBezTo>
                <a:close/>
                <a:moveTo>
                  <a:pt x="20935" y="16460"/>
                </a:moveTo>
                <a:lnTo>
                  <a:pt x="20935" y="16460"/>
                </a:lnTo>
                <a:cubicBezTo>
                  <a:pt x="20519" y="17569"/>
                  <a:pt x="19340" y="19510"/>
                  <a:pt x="18301" y="19787"/>
                </a:cubicBezTo>
                <a:cubicBezTo>
                  <a:pt x="19132" y="18608"/>
                  <a:pt x="19548" y="17222"/>
                  <a:pt x="20935" y="16460"/>
                </a:cubicBezTo>
                <a:close/>
                <a:moveTo>
                  <a:pt x="32234" y="19094"/>
                </a:moveTo>
                <a:lnTo>
                  <a:pt x="32234" y="19094"/>
                </a:lnTo>
                <a:cubicBezTo>
                  <a:pt x="32367" y="19891"/>
                  <a:pt x="32244" y="20753"/>
                  <a:pt x="31929" y="21556"/>
                </a:cubicBezTo>
                <a:lnTo>
                  <a:pt x="31929" y="21556"/>
                </a:lnTo>
                <a:cubicBezTo>
                  <a:pt x="32039" y="20874"/>
                  <a:pt x="32095" y="20199"/>
                  <a:pt x="32095" y="19579"/>
                </a:cubicBezTo>
                <a:cubicBezTo>
                  <a:pt x="32095" y="19440"/>
                  <a:pt x="32026" y="19371"/>
                  <a:pt x="31956" y="19302"/>
                </a:cubicBezTo>
                <a:cubicBezTo>
                  <a:pt x="32026" y="19232"/>
                  <a:pt x="32164" y="19163"/>
                  <a:pt x="32234" y="19094"/>
                </a:cubicBezTo>
                <a:close/>
                <a:moveTo>
                  <a:pt x="37640" y="21936"/>
                </a:moveTo>
                <a:cubicBezTo>
                  <a:pt x="37779" y="21936"/>
                  <a:pt x="37918" y="22005"/>
                  <a:pt x="38056" y="22074"/>
                </a:cubicBezTo>
                <a:cubicBezTo>
                  <a:pt x="37607" y="22331"/>
                  <a:pt x="37218" y="22528"/>
                  <a:pt x="36723" y="22666"/>
                </a:cubicBezTo>
                <a:lnTo>
                  <a:pt x="36723" y="22666"/>
                </a:lnTo>
                <a:cubicBezTo>
                  <a:pt x="37052" y="22462"/>
                  <a:pt x="37377" y="22199"/>
                  <a:pt x="37640" y="21936"/>
                </a:cubicBezTo>
                <a:close/>
                <a:moveTo>
                  <a:pt x="36739" y="22074"/>
                </a:moveTo>
                <a:lnTo>
                  <a:pt x="36739" y="22074"/>
                </a:lnTo>
                <a:cubicBezTo>
                  <a:pt x="35907" y="22698"/>
                  <a:pt x="34937" y="23114"/>
                  <a:pt x="33897" y="23253"/>
                </a:cubicBezTo>
                <a:lnTo>
                  <a:pt x="33412" y="23253"/>
                </a:lnTo>
                <a:cubicBezTo>
                  <a:pt x="34452" y="22698"/>
                  <a:pt x="35630" y="22352"/>
                  <a:pt x="36739" y="22074"/>
                </a:cubicBezTo>
                <a:close/>
                <a:moveTo>
                  <a:pt x="31540" y="20688"/>
                </a:moveTo>
                <a:cubicBezTo>
                  <a:pt x="31471" y="21658"/>
                  <a:pt x="31194" y="22629"/>
                  <a:pt x="30639" y="23461"/>
                </a:cubicBezTo>
                <a:cubicBezTo>
                  <a:pt x="30986" y="22490"/>
                  <a:pt x="31125" y="21589"/>
                  <a:pt x="31540" y="20688"/>
                </a:cubicBezTo>
                <a:close/>
                <a:moveTo>
                  <a:pt x="30431" y="24085"/>
                </a:moveTo>
                <a:cubicBezTo>
                  <a:pt x="30431" y="24085"/>
                  <a:pt x="30501" y="24154"/>
                  <a:pt x="30570" y="24154"/>
                </a:cubicBezTo>
                <a:cubicBezTo>
                  <a:pt x="30477" y="24247"/>
                  <a:pt x="30384" y="24340"/>
                  <a:pt x="30292" y="24433"/>
                </a:cubicBezTo>
                <a:lnTo>
                  <a:pt x="30292" y="24433"/>
                </a:lnTo>
                <a:cubicBezTo>
                  <a:pt x="30292" y="24433"/>
                  <a:pt x="30292" y="24432"/>
                  <a:pt x="30293" y="24431"/>
                </a:cubicBezTo>
                <a:cubicBezTo>
                  <a:pt x="30362" y="24223"/>
                  <a:pt x="30362" y="24154"/>
                  <a:pt x="30431" y="24085"/>
                </a:cubicBezTo>
                <a:close/>
                <a:moveTo>
                  <a:pt x="15043" y="21589"/>
                </a:moveTo>
                <a:lnTo>
                  <a:pt x="15043" y="21589"/>
                </a:lnTo>
                <a:cubicBezTo>
                  <a:pt x="15251" y="21866"/>
                  <a:pt x="15389" y="22144"/>
                  <a:pt x="15597" y="22421"/>
                </a:cubicBezTo>
                <a:cubicBezTo>
                  <a:pt x="15597" y="22421"/>
                  <a:pt x="15528" y="22490"/>
                  <a:pt x="15528" y="22560"/>
                </a:cubicBezTo>
                <a:cubicBezTo>
                  <a:pt x="15724" y="23346"/>
                  <a:pt x="15859" y="24194"/>
                  <a:pt x="15932" y="24987"/>
                </a:cubicBezTo>
                <a:lnTo>
                  <a:pt x="15932" y="24987"/>
                </a:lnTo>
                <a:cubicBezTo>
                  <a:pt x="15331" y="23959"/>
                  <a:pt x="14711" y="22584"/>
                  <a:pt x="15043" y="21589"/>
                </a:cubicBezTo>
                <a:close/>
                <a:moveTo>
                  <a:pt x="32164" y="26303"/>
                </a:moveTo>
                <a:cubicBezTo>
                  <a:pt x="32511" y="26303"/>
                  <a:pt x="32857" y="26303"/>
                  <a:pt x="33204" y="26441"/>
                </a:cubicBezTo>
                <a:cubicBezTo>
                  <a:pt x="32996" y="26580"/>
                  <a:pt x="32719" y="26788"/>
                  <a:pt x="32442" y="26927"/>
                </a:cubicBezTo>
                <a:lnTo>
                  <a:pt x="32580" y="26719"/>
                </a:lnTo>
                <a:cubicBezTo>
                  <a:pt x="32650" y="26580"/>
                  <a:pt x="32580" y="26372"/>
                  <a:pt x="32442" y="26372"/>
                </a:cubicBezTo>
                <a:cubicBezTo>
                  <a:pt x="32303" y="26303"/>
                  <a:pt x="32234" y="26303"/>
                  <a:pt x="32095" y="26303"/>
                </a:cubicBezTo>
                <a:close/>
                <a:moveTo>
                  <a:pt x="31818" y="26788"/>
                </a:moveTo>
                <a:cubicBezTo>
                  <a:pt x="31167" y="27330"/>
                  <a:pt x="30346" y="27618"/>
                  <a:pt x="29522" y="27618"/>
                </a:cubicBezTo>
                <a:cubicBezTo>
                  <a:pt x="29293" y="27618"/>
                  <a:pt x="29063" y="27596"/>
                  <a:pt x="28837" y="27551"/>
                </a:cubicBezTo>
                <a:cubicBezTo>
                  <a:pt x="29877" y="27551"/>
                  <a:pt x="30778" y="26788"/>
                  <a:pt x="31818" y="26788"/>
                </a:cubicBezTo>
                <a:close/>
                <a:moveTo>
                  <a:pt x="26619" y="26303"/>
                </a:moveTo>
                <a:lnTo>
                  <a:pt x="26619" y="26303"/>
                </a:lnTo>
                <a:cubicBezTo>
                  <a:pt x="26480" y="26996"/>
                  <a:pt x="26272" y="27759"/>
                  <a:pt x="25995" y="28521"/>
                </a:cubicBezTo>
                <a:lnTo>
                  <a:pt x="25926" y="28521"/>
                </a:lnTo>
                <a:lnTo>
                  <a:pt x="25926" y="28244"/>
                </a:lnTo>
                <a:cubicBezTo>
                  <a:pt x="26134" y="27551"/>
                  <a:pt x="26342" y="26927"/>
                  <a:pt x="26619" y="26303"/>
                </a:cubicBezTo>
                <a:close/>
                <a:moveTo>
                  <a:pt x="18786" y="27481"/>
                </a:moveTo>
                <a:cubicBezTo>
                  <a:pt x="18301" y="28174"/>
                  <a:pt x="17746" y="28729"/>
                  <a:pt x="17053" y="29214"/>
                </a:cubicBezTo>
                <a:cubicBezTo>
                  <a:pt x="17122" y="29006"/>
                  <a:pt x="17261" y="28798"/>
                  <a:pt x="17399" y="28660"/>
                </a:cubicBezTo>
                <a:lnTo>
                  <a:pt x="17746" y="28313"/>
                </a:lnTo>
                <a:lnTo>
                  <a:pt x="18162" y="27897"/>
                </a:lnTo>
                <a:cubicBezTo>
                  <a:pt x="18370" y="27759"/>
                  <a:pt x="18578" y="27620"/>
                  <a:pt x="18786" y="27481"/>
                </a:cubicBezTo>
                <a:close/>
                <a:moveTo>
                  <a:pt x="14835" y="27759"/>
                </a:moveTo>
                <a:lnTo>
                  <a:pt x="14835" y="27759"/>
                </a:lnTo>
                <a:cubicBezTo>
                  <a:pt x="14973" y="28174"/>
                  <a:pt x="15112" y="28590"/>
                  <a:pt x="15181" y="29006"/>
                </a:cubicBezTo>
                <a:cubicBezTo>
                  <a:pt x="15065" y="29356"/>
                  <a:pt x="14997" y="29706"/>
                  <a:pt x="14979" y="30055"/>
                </a:cubicBezTo>
                <a:lnTo>
                  <a:pt x="14979" y="30055"/>
                </a:lnTo>
                <a:cubicBezTo>
                  <a:pt x="14936" y="29913"/>
                  <a:pt x="14904" y="29772"/>
                  <a:pt x="14904" y="29630"/>
                </a:cubicBezTo>
                <a:cubicBezTo>
                  <a:pt x="14765" y="29076"/>
                  <a:pt x="14765" y="28382"/>
                  <a:pt x="14835" y="27759"/>
                </a:cubicBezTo>
                <a:close/>
                <a:moveTo>
                  <a:pt x="18855" y="32472"/>
                </a:moveTo>
                <a:lnTo>
                  <a:pt x="18855" y="32472"/>
                </a:lnTo>
                <a:cubicBezTo>
                  <a:pt x="18679" y="32648"/>
                  <a:pt x="18454" y="32923"/>
                  <a:pt x="18178" y="33130"/>
                </a:cubicBezTo>
                <a:lnTo>
                  <a:pt x="18178" y="33130"/>
                </a:lnTo>
                <a:cubicBezTo>
                  <a:pt x="18266" y="33001"/>
                  <a:pt x="18332" y="32841"/>
                  <a:pt x="18439" y="32680"/>
                </a:cubicBezTo>
                <a:lnTo>
                  <a:pt x="18855" y="32472"/>
                </a:lnTo>
                <a:close/>
                <a:moveTo>
                  <a:pt x="17746" y="32611"/>
                </a:moveTo>
                <a:lnTo>
                  <a:pt x="17746" y="32611"/>
                </a:lnTo>
                <a:cubicBezTo>
                  <a:pt x="16984" y="33096"/>
                  <a:pt x="16290" y="33720"/>
                  <a:pt x="15736" y="34482"/>
                </a:cubicBezTo>
                <a:cubicBezTo>
                  <a:pt x="15667" y="34621"/>
                  <a:pt x="15736" y="34760"/>
                  <a:pt x="15805" y="34829"/>
                </a:cubicBezTo>
                <a:cubicBezTo>
                  <a:pt x="15701" y="34864"/>
                  <a:pt x="15615" y="34881"/>
                  <a:pt x="15528" y="34881"/>
                </a:cubicBezTo>
                <a:cubicBezTo>
                  <a:pt x="15441" y="34881"/>
                  <a:pt x="15355" y="34864"/>
                  <a:pt x="15251" y="34829"/>
                </a:cubicBezTo>
                <a:cubicBezTo>
                  <a:pt x="16013" y="34136"/>
                  <a:pt x="16706" y="32957"/>
                  <a:pt x="17746" y="32611"/>
                </a:cubicBezTo>
                <a:close/>
                <a:moveTo>
                  <a:pt x="13656" y="33720"/>
                </a:moveTo>
                <a:lnTo>
                  <a:pt x="13656" y="33720"/>
                </a:lnTo>
                <a:cubicBezTo>
                  <a:pt x="13889" y="34186"/>
                  <a:pt x="14024" y="34701"/>
                  <a:pt x="14144" y="35183"/>
                </a:cubicBezTo>
                <a:lnTo>
                  <a:pt x="14144" y="35183"/>
                </a:lnTo>
                <a:cubicBezTo>
                  <a:pt x="13981" y="34695"/>
                  <a:pt x="13819" y="34208"/>
                  <a:pt x="13656" y="33720"/>
                </a:cubicBezTo>
                <a:close/>
                <a:moveTo>
                  <a:pt x="14280" y="35453"/>
                </a:moveTo>
                <a:lnTo>
                  <a:pt x="14280" y="35592"/>
                </a:lnTo>
                <a:cubicBezTo>
                  <a:pt x="14265" y="35545"/>
                  <a:pt x="14249" y="35499"/>
                  <a:pt x="14234" y="35453"/>
                </a:cubicBezTo>
                <a:close/>
                <a:moveTo>
                  <a:pt x="30431" y="38711"/>
                </a:moveTo>
                <a:lnTo>
                  <a:pt x="30431" y="38711"/>
                </a:lnTo>
                <a:cubicBezTo>
                  <a:pt x="29946" y="39057"/>
                  <a:pt x="29322" y="39265"/>
                  <a:pt x="28698" y="39335"/>
                </a:cubicBezTo>
                <a:lnTo>
                  <a:pt x="29600" y="38988"/>
                </a:lnTo>
                <a:cubicBezTo>
                  <a:pt x="29600" y="38988"/>
                  <a:pt x="29600" y="38919"/>
                  <a:pt x="29600" y="38919"/>
                </a:cubicBezTo>
                <a:cubicBezTo>
                  <a:pt x="29877" y="38849"/>
                  <a:pt x="30154" y="38780"/>
                  <a:pt x="30431" y="38711"/>
                </a:cubicBezTo>
                <a:close/>
                <a:moveTo>
                  <a:pt x="31125" y="38711"/>
                </a:moveTo>
                <a:cubicBezTo>
                  <a:pt x="31402" y="38711"/>
                  <a:pt x="31610" y="38711"/>
                  <a:pt x="31818" y="38780"/>
                </a:cubicBezTo>
                <a:cubicBezTo>
                  <a:pt x="31029" y="39306"/>
                  <a:pt x="29840" y="39872"/>
                  <a:pt x="28798" y="39872"/>
                </a:cubicBezTo>
                <a:cubicBezTo>
                  <a:pt x="28467" y="39872"/>
                  <a:pt x="28151" y="39815"/>
                  <a:pt x="27867" y="39681"/>
                </a:cubicBezTo>
                <a:lnTo>
                  <a:pt x="27936" y="39681"/>
                </a:lnTo>
                <a:cubicBezTo>
                  <a:pt x="28096" y="39701"/>
                  <a:pt x="28259" y="39711"/>
                  <a:pt x="28423" y="39711"/>
                </a:cubicBezTo>
                <a:cubicBezTo>
                  <a:pt x="29396" y="39711"/>
                  <a:pt x="30413" y="39363"/>
                  <a:pt x="31125" y="38711"/>
                </a:cubicBezTo>
                <a:close/>
                <a:moveTo>
                  <a:pt x="24747" y="39404"/>
                </a:moveTo>
                <a:cubicBezTo>
                  <a:pt x="24262" y="39820"/>
                  <a:pt x="23777" y="40167"/>
                  <a:pt x="23292" y="40444"/>
                </a:cubicBezTo>
                <a:cubicBezTo>
                  <a:pt x="23707" y="40028"/>
                  <a:pt x="24193" y="39681"/>
                  <a:pt x="24678" y="39404"/>
                </a:cubicBezTo>
                <a:close/>
                <a:moveTo>
                  <a:pt x="25648" y="39057"/>
                </a:moveTo>
                <a:cubicBezTo>
                  <a:pt x="24886" y="40167"/>
                  <a:pt x="23777" y="40998"/>
                  <a:pt x="22529" y="41345"/>
                </a:cubicBezTo>
                <a:cubicBezTo>
                  <a:pt x="23707" y="40790"/>
                  <a:pt x="24747" y="39959"/>
                  <a:pt x="25648" y="39057"/>
                </a:cubicBezTo>
                <a:close/>
                <a:moveTo>
                  <a:pt x="25371" y="41414"/>
                </a:moveTo>
                <a:cubicBezTo>
                  <a:pt x="25787" y="41414"/>
                  <a:pt x="26272" y="41484"/>
                  <a:pt x="26688" y="41553"/>
                </a:cubicBezTo>
                <a:cubicBezTo>
                  <a:pt x="26272" y="41692"/>
                  <a:pt x="25822" y="41761"/>
                  <a:pt x="25371" y="41761"/>
                </a:cubicBezTo>
                <a:cubicBezTo>
                  <a:pt x="24921" y="41761"/>
                  <a:pt x="24470" y="41692"/>
                  <a:pt x="24054" y="41553"/>
                </a:cubicBezTo>
                <a:lnTo>
                  <a:pt x="24123" y="41553"/>
                </a:lnTo>
                <a:cubicBezTo>
                  <a:pt x="24539" y="41484"/>
                  <a:pt x="24886" y="41414"/>
                  <a:pt x="25302" y="41414"/>
                </a:cubicBezTo>
                <a:close/>
                <a:moveTo>
                  <a:pt x="27173" y="41761"/>
                </a:moveTo>
                <a:cubicBezTo>
                  <a:pt x="27381" y="41830"/>
                  <a:pt x="27589" y="41900"/>
                  <a:pt x="27728" y="42038"/>
                </a:cubicBezTo>
                <a:cubicBezTo>
                  <a:pt x="27325" y="42159"/>
                  <a:pt x="26899" y="42233"/>
                  <a:pt x="26463" y="42233"/>
                </a:cubicBezTo>
                <a:cubicBezTo>
                  <a:pt x="26148" y="42233"/>
                  <a:pt x="25829" y="42195"/>
                  <a:pt x="25510" y="42107"/>
                </a:cubicBezTo>
                <a:lnTo>
                  <a:pt x="25579" y="42107"/>
                </a:lnTo>
                <a:cubicBezTo>
                  <a:pt x="26134" y="42107"/>
                  <a:pt x="26688" y="41969"/>
                  <a:pt x="27173" y="41761"/>
                </a:cubicBezTo>
                <a:close/>
                <a:moveTo>
                  <a:pt x="19548" y="42593"/>
                </a:moveTo>
                <a:lnTo>
                  <a:pt x="19548" y="42593"/>
                </a:lnTo>
                <a:cubicBezTo>
                  <a:pt x="19410" y="42870"/>
                  <a:pt x="19271" y="43147"/>
                  <a:pt x="19063" y="43425"/>
                </a:cubicBezTo>
                <a:lnTo>
                  <a:pt x="18509" y="43771"/>
                </a:lnTo>
                <a:cubicBezTo>
                  <a:pt x="18786" y="43355"/>
                  <a:pt x="19132" y="42939"/>
                  <a:pt x="19548" y="42593"/>
                </a:cubicBezTo>
                <a:close/>
                <a:moveTo>
                  <a:pt x="20187" y="41006"/>
                </a:moveTo>
                <a:cubicBezTo>
                  <a:pt x="20264" y="41006"/>
                  <a:pt x="20296" y="41060"/>
                  <a:pt x="20242" y="41206"/>
                </a:cubicBezTo>
                <a:cubicBezTo>
                  <a:pt x="20103" y="41553"/>
                  <a:pt x="19964" y="41900"/>
                  <a:pt x="19756" y="42246"/>
                </a:cubicBezTo>
                <a:cubicBezTo>
                  <a:pt x="19202" y="42523"/>
                  <a:pt x="18647" y="42939"/>
                  <a:pt x="18231" y="43494"/>
                </a:cubicBezTo>
                <a:cubicBezTo>
                  <a:pt x="17954" y="43840"/>
                  <a:pt x="17469" y="44187"/>
                  <a:pt x="17192" y="44603"/>
                </a:cubicBezTo>
                <a:cubicBezTo>
                  <a:pt x="17399" y="43840"/>
                  <a:pt x="17746" y="43147"/>
                  <a:pt x="18301" y="42593"/>
                </a:cubicBezTo>
                <a:lnTo>
                  <a:pt x="18301" y="42523"/>
                </a:lnTo>
                <a:cubicBezTo>
                  <a:pt x="18647" y="42177"/>
                  <a:pt x="18994" y="41830"/>
                  <a:pt x="19340" y="41484"/>
                </a:cubicBezTo>
                <a:cubicBezTo>
                  <a:pt x="19391" y="41433"/>
                  <a:pt x="19969" y="41006"/>
                  <a:pt x="20187" y="41006"/>
                </a:cubicBezTo>
                <a:close/>
                <a:moveTo>
                  <a:pt x="21087" y="44240"/>
                </a:moveTo>
                <a:cubicBezTo>
                  <a:pt x="21293" y="44240"/>
                  <a:pt x="21497" y="44264"/>
                  <a:pt x="21697" y="44326"/>
                </a:cubicBezTo>
                <a:cubicBezTo>
                  <a:pt x="21014" y="44644"/>
                  <a:pt x="20242" y="44814"/>
                  <a:pt x="19477" y="44814"/>
                </a:cubicBezTo>
                <a:cubicBezTo>
                  <a:pt x="19078" y="44814"/>
                  <a:pt x="18681" y="44767"/>
                  <a:pt x="18301" y="44672"/>
                </a:cubicBezTo>
                <a:lnTo>
                  <a:pt x="18370" y="44672"/>
                </a:lnTo>
                <a:lnTo>
                  <a:pt x="18786" y="44464"/>
                </a:lnTo>
                <a:cubicBezTo>
                  <a:pt x="18786" y="44534"/>
                  <a:pt x="18855" y="44534"/>
                  <a:pt x="18855" y="44534"/>
                </a:cubicBezTo>
                <a:cubicBezTo>
                  <a:pt x="19610" y="44534"/>
                  <a:pt x="20365" y="44240"/>
                  <a:pt x="21087" y="44240"/>
                </a:cubicBezTo>
                <a:close/>
                <a:moveTo>
                  <a:pt x="59352" y="1"/>
                </a:moveTo>
                <a:cubicBezTo>
                  <a:pt x="58246" y="1"/>
                  <a:pt x="57080" y="1149"/>
                  <a:pt x="56426" y="2041"/>
                </a:cubicBezTo>
                <a:cubicBezTo>
                  <a:pt x="55663" y="2388"/>
                  <a:pt x="54901" y="2873"/>
                  <a:pt x="54207" y="3289"/>
                </a:cubicBezTo>
                <a:cubicBezTo>
                  <a:pt x="54623" y="2804"/>
                  <a:pt x="54901" y="2180"/>
                  <a:pt x="55178" y="1556"/>
                </a:cubicBezTo>
                <a:cubicBezTo>
                  <a:pt x="55178" y="1400"/>
                  <a:pt x="55100" y="1322"/>
                  <a:pt x="55002" y="1322"/>
                </a:cubicBezTo>
                <a:cubicBezTo>
                  <a:pt x="54970" y="1322"/>
                  <a:pt x="54935" y="1331"/>
                  <a:pt x="54901" y="1348"/>
                </a:cubicBezTo>
                <a:cubicBezTo>
                  <a:pt x="54346" y="1695"/>
                  <a:pt x="53861" y="2180"/>
                  <a:pt x="53584" y="2735"/>
                </a:cubicBezTo>
                <a:cubicBezTo>
                  <a:pt x="53306" y="3220"/>
                  <a:pt x="52890" y="3774"/>
                  <a:pt x="52682" y="4260"/>
                </a:cubicBezTo>
                <a:cubicBezTo>
                  <a:pt x="52128" y="4675"/>
                  <a:pt x="51504" y="5161"/>
                  <a:pt x="50880" y="5577"/>
                </a:cubicBezTo>
                <a:cubicBezTo>
                  <a:pt x="51296" y="4953"/>
                  <a:pt x="51504" y="4190"/>
                  <a:pt x="51504" y="3428"/>
                </a:cubicBezTo>
                <a:cubicBezTo>
                  <a:pt x="51453" y="3326"/>
                  <a:pt x="51365" y="3262"/>
                  <a:pt x="51268" y="3262"/>
                </a:cubicBezTo>
                <a:cubicBezTo>
                  <a:pt x="51232" y="3262"/>
                  <a:pt x="51195" y="3270"/>
                  <a:pt x="51157" y="3289"/>
                </a:cubicBezTo>
                <a:cubicBezTo>
                  <a:pt x="50534" y="3566"/>
                  <a:pt x="47622" y="6755"/>
                  <a:pt x="48731" y="7379"/>
                </a:cubicBezTo>
                <a:lnTo>
                  <a:pt x="48315" y="7725"/>
                </a:lnTo>
                <a:cubicBezTo>
                  <a:pt x="48315" y="7725"/>
                  <a:pt x="48246" y="7725"/>
                  <a:pt x="48246" y="7795"/>
                </a:cubicBezTo>
                <a:cubicBezTo>
                  <a:pt x="47345" y="8557"/>
                  <a:pt x="46582" y="9250"/>
                  <a:pt x="45751" y="10013"/>
                </a:cubicBezTo>
                <a:cubicBezTo>
                  <a:pt x="45889" y="9736"/>
                  <a:pt x="46028" y="9458"/>
                  <a:pt x="46167" y="9181"/>
                </a:cubicBezTo>
                <a:cubicBezTo>
                  <a:pt x="46582" y="8419"/>
                  <a:pt x="46860" y="7587"/>
                  <a:pt x="46929" y="6755"/>
                </a:cubicBezTo>
                <a:cubicBezTo>
                  <a:pt x="46929" y="6654"/>
                  <a:pt x="46855" y="6589"/>
                  <a:pt x="46761" y="6589"/>
                </a:cubicBezTo>
                <a:cubicBezTo>
                  <a:pt x="46726" y="6589"/>
                  <a:pt x="46689" y="6598"/>
                  <a:pt x="46652" y="6616"/>
                </a:cubicBezTo>
                <a:cubicBezTo>
                  <a:pt x="45404" y="7587"/>
                  <a:pt x="44572" y="9112"/>
                  <a:pt x="44503" y="10706"/>
                </a:cubicBezTo>
                <a:cubicBezTo>
                  <a:pt x="44503" y="10775"/>
                  <a:pt x="44572" y="10914"/>
                  <a:pt x="44711" y="10914"/>
                </a:cubicBezTo>
                <a:lnTo>
                  <a:pt x="44572" y="10983"/>
                </a:lnTo>
                <a:cubicBezTo>
                  <a:pt x="44572" y="10983"/>
                  <a:pt x="44572" y="11053"/>
                  <a:pt x="44572" y="11053"/>
                </a:cubicBezTo>
                <a:lnTo>
                  <a:pt x="41730" y="13756"/>
                </a:lnTo>
                <a:cubicBezTo>
                  <a:pt x="42493" y="12716"/>
                  <a:pt x="42909" y="11469"/>
                  <a:pt x="42839" y="10152"/>
                </a:cubicBezTo>
                <a:cubicBezTo>
                  <a:pt x="42839" y="10054"/>
                  <a:pt x="42770" y="9956"/>
                  <a:pt x="42680" y="9956"/>
                </a:cubicBezTo>
                <a:cubicBezTo>
                  <a:pt x="42643" y="9956"/>
                  <a:pt x="42603" y="9972"/>
                  <a:pt x="42562" y="10013"/>
                </a:cubicBezTo>
                <a:cubicBezTo>
                  <a:pt x="40968" y="11191"/>
                  <a:pt x="39928" y="12994"/>
                  <a:pt x="39789" y="14935"/>
                </a:cubicBezTo>
                <a:cubicBezTo>
                  <a:pt x="39789" y="15097"/>
                  <a:pt x="39884" y="15164"/>
                  <a:pt x="39991" y="15164"/>
                </a:cubicBezTo>
                <a:cubicBezTo>
                  <a:pt x="40067" y="15164"/>
                  <a:pt x="40148" y="15131"/>
                  <a:pt x="40205" y="15073"/>
                </a:cubicBezTo>
                <a:lnTo>
                  <a:pt x="40482" y="14588"/>
                </a:lnTo>
                <a:lnTo>
                  <a:pt x="40552" y="14519"/>
                </a:lnTo>
                <a:cubicBezTo>
                  <a:pt x="41176" y="13479"/>
                  <a:pt x="41661" y="12370"/>
                  <a:pt x="42285" y="11330"/>
                </a:cubicBezTo>
                <a:cubicBezTo>
                  <a:pt x="42354" y="11191"/>
                  <a:pt x="42215" y="10983"/>
                  <a:pt x="42077" y="10983"/>
                </a:cubicBezTo>
                <a:lnTo>
                  <a:pt x="42423" y="10637"/>
                </a:lnTo>
                <a:lnTo>
                  <a:pt x="42423" y="10637"/>
                </a:lnTo>
                <a:cubicBezTo>
                  <a:pt x="42285" y="12231"/>
                  <a:pt x="41522" y="13687"/>
                  <a:pt x="40413" y="14796"/>
                </a:cubicBezTo>
                <a:cubicBezTo>
                  <a:pt x="40344" y="14865"/>
                  <a:pt x="40344" y="14935"/>
                  <a:pt x="40413" y="15004"/>
                </a:cubicBezTo>
                <a:lnTo>
                  <a:pt x="39096" y="16182"/>
                </a:lnTo>
                <a:cubicBezTo>
                  <a:pt x="38264" y="16945"/>
                  <a:pt x="37363" y="17707"/>
                  <a:pt x="36531" y="18539"/>
                </a:cubicBezTo>
                <a:cubicBezTo>
                  <a:pt x="37432" y="17291"/>
                  <a:pt x="37848" y="15766"/>
                  <a:pt x="37710" y="14241"/>
                </a:cubicBezTo>
                <a:cubicBezTo>
                  <a:pt x="37710" y="14192"/>
                  <a:pt x="37640" y="14143"/>
                  <a:pt x="37551" y="14143"/>
                </a:cubicBezTo>
                <a:cubicBezTo>
                  <a:pt x="37514" y="14143"/>
                  <a:pt x="37473" y="14152"/>
                  <a:pt x="37432" y="14172"/>
                </a:cubicBezTo>
                <a:cubicBezTo>
                  <a:pt x="37294" y="14241"/>
                  <a:pt x="37155" y="14311"/>
                  <a:pt x="37017" y="14380"/>
                </a:cubicBezTo>
                <a:cubicBezTo>
                  <a:pt x="35700" y="15558"/>
                  <a:pt x="35006" y="17291"/>
                  <a:pt x="35006" y="19024"/>
                </a:cubicBezTo>
                <a:cubicBezTo>
                  <a:pt x="35006" y="19232"/>
                  <a:pt x="34937" y="19440"/>
                  <a:pt x="34868" y="19579"/>
                </a:cubicBezTo>
                <a:cubicBezTo>
                  <a:pt x="34868" y="19692"/>
                  <a:pt x="34914" y="19805"/>
                  <a:pt x="35006" y="19805"/>
                </a:cubicBezTo>
                <a:cubicBezTo>
                  <a:pt x="35027" y="19805"/>
                  <a:pt x="35050" y="19800"/>
                  <a:pt x="35076" y="19787"/>
                </a:cubicBezTo>
                <a:lnTo>
                  <a:pt x="35076" y="19787"/>
                </a:lnTo>
                <a:cubicBezTo>
                  <a:pt x="33828" y="20965"/>
                  <a:pt x="32650" y="22074"/>
                  <a:pt x="31471" y="23253"/>
                </a:cubicBezTo>
                <a:cubicBezTo>
                  <a:pt x="32442" y="21866"/>
                  <a:pt x="32857" y="20203"/>
                  <a:pt x="32650" y="18608"/>
                </a:cubicBezTo>
                <a:cubicBezTo>
                  <a:pt x="32599" y="18507"/>
                  <a:pt x="32511" y="18443"/>
                  <a:pt x="32413" y="18443"/>
                </a:cubicBezTo>
                <a:cubicBezTo>
                  <a:pt x="32377" y="18443"/>
                  <a:pt x="32340" y="18451"/>
                  <a:pt x="32303" y="18470"/>
                </a:cubicBezTo>
                <a:cubicBezTo>
                  <a:pt x="30709" y="19163"/>
                  <a:pt x="29738" y="21589"/>
                  <a:pt x="30154" y="23391"/>
                </a:cubicBezTo>
                <a:cubicBezTo>
                  <a:pt x="30085" y="23669"/>
                  <a:pt x="30085" y="24015"/>
                  <a:pt x="30015" y="24293"/>
                </a:cubicBezTo>
                <a:cubicBezTo>
                  <a:pt x="30015" y="24391"/>
                  <a:pt x="30119" y="24489"/>
                  <a:pt x="30205" y="24489"/>
                </a:cubicBezTo>
                <a:cubicBezTo>
                  <a:pt x="30219" y="24489"/>
                  <a:pt x="30233" y="24486"/>
                  <a:pt x="30245" y="24480"/>
                </a:cubicBezTo>
                <a:lnTo>
                  <a:pt x="30245" y="24480"/>
                </a:lnTo>
                <a:cubicBezTo>
                  <a:pt x="29047" y="25689"/>
                  <a:pt x="27902" y="26902"/>
                  <a:pt x="26757" y="28174"/>
                </a:cubicBezTo>
                <a:cubicBezTo>
                  <a:pt x="27520" y="27135"/>
                  <a:pt x="27589" y="24639"/>
                  <a:pt x="27520" y="23877"/>
                </a:cubicBezTo>
                <a:cubicBezTo>
                  <a:pt x="27520" y="23742"/>
                  <a:pt x="27433" y="23666"/>
                  <a:pt x="27334" y="23666"/>
                </a:cubicBezTo>
                <a:cubicBezTo>
                  <a:pt x="27280" y="23666"/>
                  <a:pt x="27222" y="23689"/>
                  <a:pt x="27173" y="23738"/>
                </a:cubicBezTo>
                <a:cubicBezTo>
                  <a:pt x="26411" y="24916"/>
                  <a:pt x="25856" y="26234"/>
                  <a:pt x="25648" y="27620"/>
                </a:cubicBezTo>
                <a:cubicBezTo>
                  <a:pt x="25371" y="28382"/>
                  <a:pt x="25232" y="29145"/>
                  <a:pt x="25163" y="29977"/>
                </a:cubicBezTo>
                <a:cubicBezTo>
                  <a:pt x="23846" y="31502"/>
                  <a:pt x="22529" y="33096"/>
                  <a:pt x="21212" y="34690"/>
                </a:cubicBezTo>
                <a:cubicBezTo>
                  <a:pt x="17746" y="39265"/>
                  <a:pt x="14557" y="43979"/>
                  <a:pt x="11715" y="48901"/>
                </a:cubicBezTo>
                <a:cubicBezTo>
                  <a:pt x="12617" y="45157"/>
                  <a:pt x="13518" y="41414"/>
                  <a:pt x="14349" y="37671"/>
                </a:cubicBezTo>
                <a:cubicBezTo>
                  <a:pt x="14488" y="37671"/>
                  <a:pt x="14557" y="37532"/>
                  <a:pt x="14488" y="37463"/>
                </a:cubicBezTo>
                <a:lnTo>
                  <a:pt x="14488" y="37324"/>
                </a:lnTo>
                <a:lnTo>
                  <a:pt x="14488" y="37186"/>
                </a:lnTo>
                <a:cubicBezTo>
                  <a:pt x="14696" y="36423"/>
                  <a:pt x="14835" y="35661"/>
                  <a:pt x="14973" y="34968"/>
                </a:cubicBezTo>
                <a:cubicBezTo>
                  <a:pt x="15129" y="35124"/>
                  <a:pt x="15328" y="35192"/>
                  <a:pt x="15555" y="35192"/>
                </a:cubicBezTo>
                <a:cubicBezTo>
                  <a:pt x="16944" y="35192"/>
                  <a:pt x="19409" y="32642"/>
                  <a:pt x="19826" y="31987"/>
                </a:cubicBezTo>
                <a:cubicBezTo>
                  <a:pt x="19895" y="31779"/>
                  <a:pt x="19756" y="31640"/>
                  <a:pt x="19618" y="31640"/>
                </a:cubicBezTo>
                <a:cubicBezTo>
                  <a:pt x="19271" y="31779"/>
                  <a:pt x="18994" y="31918"/>
                  <a:pt x="18647" y="32056"/>
                </a:cubicBezTo>
                <a:cubicBezTo>
                  <a:pt x="18647" y="31987"/>
                  <a:pt x="18578" y="31918"/>
                  <a:pt x="18509" y="31918"/>
                </a:cubicBezTo>
                <a:cubicBezTo>
                  <a:pt x="17053" y="31918"/>
                  <a:pt x="15874" y="33304"/>
                  <a:pt x="15112" y="34413"/>
                </a:cubicBezTo>
                <a:cubicBezTo>
                  <a:pt x="15251" y="33581"/>
                  <a:pt x="15459" y="32749"/>
                  <a:pt x="15597" y="31918"/>
                </a:cubicBezTo>
                <a:cubicBezTo>
                  <a:pt x="15667" y="31918"/>
                  <a:pt x="15736" y="31848"/>
                  <a:pt x="15736" y="31779"/>
                </a:cubicBezTo>
                <a:cubicBezTo>
                  <a:pt x="15736" y="31710"/>
                  <a:pt x="15736" y="31640"/>
                  <a:pt x="15667" y="31571"/>
                </a:cubicBezTo>
                <a:lnTo>
                  <a:pt x="16082" y="29491"/>
                </a:lnTo>
                <a:cubicBezTo>
                  <a:pt x="16082" y="29491"/>
                  <a:pt x="16082" y="29644"/>
                  <a:pt x="16126" y="29644"/>
                </a:cubicBezTo>
                <a:cubicBezTo>
                  <a:pt x="16133" y="29644"/>
                  <a:pt x="16142" y="29640"/>
                  <a:pt x="16152" y="29630"/>
                </a:cubicBezTo>
                <a:cubicBezTo>
                  <a:pt x="16221" y="29630"/>
                  <a:pt x="16290" y="29561"/>
                  <a:pt x="16360" y="29561"/>
                </a:cubicBezTo>
                <a:cubicBezTo>
                  <a:pt x="16388" y="29562"/>
                  <a:pt x="16417" y="29563"/>
                  <a:pt x="16445" y="29563"/>
                </a:cubicBezTo>
                <a:cubicBezTo>
                  <a:pt x="17588" y="29563"/>
                  <a:pt x="18596" y="28217"/>
                  <a:pt x="19340" y="27135"/>
                </a:cubicBezTo>
                <a:cubicBezTo>
                  <a:pt x="19479" y="27065"/>
                  <a:pt x="19548" y="27065"/>
                  <a:pt x="19687" y="27065"/>
                </a:cubicBezTo>
                <a:cubicBezTo>
                  <a:pt x="19410" y="28244"/>
                  <a:pt x="17815" y="29907"/>
                  <a:pt x="16568" y="29907"/>
                </a:cubicBezTo>
                <a:cubicBezTo>
                  <a:pt x="16429" y="29907"/>
                  <a:pt x="16429" y="30115"/>
                  <a:pt x="16568" y="30185"/>
                </a:cubicBezTo>
                <a:cubicBezTo>
                  <a:pt x="16616" y="30189"/>
                  <a:pt x="16665" y="30191"/>
                  <a:pt x="16714" y="30191"/>
                </a:cubicBezTo>
                <a:cubicBezTo>
                  <a:pt x="18206" y="30191"/>
                  <a:pt x="19902" y="28199"/>
                  <a:pt x="20103" y="26857"/>
                </a:cubicBezTo>
                <a:cubicBezTo>
                  <a:pt x="20103" y="26788"/>
                  <a:pt x="19964" y="26649"/>
                  <a:pt x="19895" y="26649"/>
                </a:cubicBezTo>
                <a:lnTo>
                  <a:pt x="19618" y="26649"/>
                </a:lnTo>
                <a:lnTo>
                  <a:pt x="19895" y="26303"/>
                </a:lnTo>
                <a:cubicBezTo>
                  <a:pt x="20008" y="26190"/>
                  <a:pt x="19890" y="26076"/>
                  <a:pt x="19768" y="26076"/>
                </a:cubicBezTo>
                <a:cubicBezTo>
                  <a:pt x="19740" y="26076"/>
                  <a:pt x="19712" y="26082"/>
                  <a:pt x="19687" y="26095"/>
                </a:cubicBezTo>
                <a:cubicBezTo>
                  <a:pt x="19063" y="26511"/>
                  <a:pt x="18439" y="26927"/>
                  <a:pt x="17954" y="27481"/>
                </a:cubicBezTo>
                <a:cubicBezTo>
                  <a:pt x="17261" y="27966"/>
                  <a:pt x="16706" y="28521"/>
                  <a:pt x="16221" y="29214"/>
                </a:cubicBezTo>
                <a:lnTo>
                  <a:pt x="16152" y="29214"/>
                </a:lnTo>
                <a:cubicBezTo>
                  <a:pt x="16117" y="29180"/>
                  <a:pt x="16100" y="29162"/>
                  <a:pt x="16082" y="29162"/>
                </a:cubicBezTo>
                <a:cubicBezTo>
                  <a:pt x="16065" y="29162"/>
                  <a:pt x="16048" y="29180"/>
                  <a:pt x="16013" y="29214"/>
                </a:cubicBezTo>
                <a:cubicBezTo>
                  <a:pt x="16568" y="26095"/>
                  <a:pt x="17122" y="22976"/>
                  <a:pt x="17607" y="19856"/>
                </a:cubicBezTo>
                <a:cubicBezTo>
                  <a:pt x="17607" y="19954"/>
                  <a:pt x="17711" y="20052"/>
                  <a:pt x="17797" y="20052"/>
                </a:cubicBezTo>
                <a:cubicBezTo>
                  <a:pt x="17832" y="20052"/>
                  <a:pt x="17864" y="20035"/>
                  <a:pt x="17885" y="19995"/>
                </a:cubicBezTo>
                <a:lnTo>
                  <a:pt x="17954" y="19926"/>
                </a:lnTo>
                <a:cubicBezTo>
                  <a:pt x="17988" y="19929"/>
                  <a:pt x="18022" y="19930"/>
                  <a:pt x="18056" y="19930"/>
                </a:cubicBezTo>
                <a:cubicBezTo>
                  <a:pt x="19552" y="19930"/>
                  <a:pt x="21150" y="16991"/>
                  <a:pt x="21489" y="15974"/>
                </a:cubicBezTo>
                <a:cubicBezTo>
                  <a:pt x="21559" y="15836"/>
                  <a:pt x="21420" y="15697"/>
                  <a:pt x="21281" y="15697"/>
                </a:cubicBezTo>
                <a:cubicBezTo>
                  <a:pt x="19687" y="16182"/>
                  <a:pt x="18301" y="17985"/>
                  <a:pt x="17746" y="19579"/>
                </a:cubicBezTo>
                <a:lnTo>
                  <a:pt x="17677" y="19579"/>
                </a:lnTo>
                <a:cubicBezTo>
                  <a:pt x="17746" y="19232"/>
                  <a:pt x="17746" y="18886"/>
                  <a:pt x="17815" y="18539"/>
                </a:cubicBezTo>
                <a:cubicBezTo>
                  <a:pt x="18093" y="17153"/>
                  <a:pt x="18370" y="15836"/>
                  <a:pt x="18647" y="14449"/>
                </a:cubicBezTo>
                <a:cubicBezTo>
                  <a:pt x="18717" y="14449"/>
                  <a:pt x="18786" y="14380"/>
                  <a:pt x="18855" y="14311"/>
                </a:cubicBezTo>
                <a:lnTo>
                  <a:pt x="18924" y="14241"/>
                </a:lnTo>
                <a:cubicBezTo>
                  <a:pt x="19826" y="14241"/>
                  <a:pt x="21073" y="11607"/>
                  <a:pt x="21351" y="11122"/>
                </a:cubicBezTo>
                <a:cubicBezTo>
                  <a:pt x="21470" y="11002"/>
                  <a:pt x="21332" y="10831"/>
                  <a:pt x="21158" y="10831"/>
                </a:cubicBezTo>
                <a:cubicBezTo>
                  <a:pt x="21130" y="10831"/>
                  <a:pt x="21102" y="10835"/>
                  <a:pt x="21073" y="10845"/>
                </a:cubicBezTo>
                <a:cubicBezTo>
                  <a:pt x="20380" y="11399"/>
                  <a:pt x="19756" y="12023"/>
                  <a:pt x="19271" y="12716"/>
                </a:cubicBezTo>
                <a:cubicBezTo>
                  <a:pt x="19202" y="12855"/>
                  <a:pt x="18994" y="13063"/>
                  <a:pt x="18855" y="13271"/>
                </a:cubicBezTo>
                <a:cubicBezTo>
                  <a:pt x="19063" y="12300"/>
                  <a:pt x="19132" y="11261"/>
                  <a:pt x="19202" y="10290"/>
                </a:cubicBezTo>
                <a:lnTo>
                  <a:pt x="19202" y="9736"/>
                </a:lnTo>
                <a:cubicBezTo>
                  <a:pt x="19271" y="9736"/>
                  <a:pt x="19271" y="9666"/>
                  <a:pt x="19340" y="9666"/>
                </a:cubicBezTo>
                <a:cubicBezTo>
                  <a:pt x="19479" y="9458"/>
                  <a:pt x="19548" y="9250"/>
                  <a:pt x="19618" y="8973"/>
                </a:cubicBezTo>
                <a:cubicBezTo>
                  <a:pt x="20657" y="8765"/>
                  <a:pt x="21212" y="6686"/>
                  <a:pt x="21281" y="5854"/>
                </a:cubicBezTo>
                <a:cubicBezTo>
                  <a:pt x="21281" y="5752"/>
                  <a:pt x="21133" y="5688"/>
                  <a:pt x="21026" y="5688"/>
                </a:cubicBezTo>
                <a:cubicBezTo>
                  <a:pt x="20987" y="5688"/>
                  <a:pt x="20953" y="5697"/>
                  <a:pt x="20935" y="5715"/>
                </a:cubicBezTo>
                <a:cubicBezTo>
                  <a:pt x="20172" y="6478"/>
                  <a:pt x="19618" y="7448"/>
                  <a:pt x="19271" y="8419"/>
                </a:cubicBezTo>
                <a:cubicBezTo>
                  <a:pt x="19340" y="6963"/>
                  <a:pt x="19410" y="5438"/>
                  <a:pt x="19548" y="3982"/>
                </a:cubicBezTo>
                <a:cubicBezTo>
                  <a:pt x="19618" y="4260"/>
                  <a:pt x="19687" y="4467"/>
                  <a:pt x="19756" y="4745"/>
                </a:cubicBezTo>
                <a:cubicBezTo>
                  <a:pt x="19822" y="4876"/>
                  <a:pt x="19949" y="4945"/>
                  <a:pt x="20065" y="4945"/>
                </a:cubicBezTo>
                <a:cubicBezTo>
                  <a:pt x="20195" y="4945"/>
                  <a:pt x="20311" y="4858"/>
                  <a:pt x="20311" y="4675"/>
                </a:cubicBezTo>
                <a:cubicBezTo>
                  <a:pt x="20242" y="4121"/>
                  <a:pt x="20103" y="3566"/>
                  <a:pt x="20034" y="2942"/>
                </a:cubicBezTo>
                <a:cubicBezTo>
                  <a:pt x="20242" y="2180"/>
                  <a:pt x="20311" y="1279"/>
                  <a:pt x="20242" y="447"/>
                </a:cubicBezTo>
                <a:cubicBezTo>
                  <a:pt x="20242" y="326"/>
                  <a:pt x="20148" y="252"/>
                  <a:pt x="20056" y="252"/>
                </a:cubicBezTo>
                <a:cubicBezTo>
                  <a:pt x="19989" y="252"/>
                  <a:pt x="19924" y="291"/>
                  <a:pt x="19895" y="378"/>
                </a:cubicBezTo>
                <a:cubicBezTo>
                  <a:pt x="19756" y="516"/>
                  <a:pt x="19687" y="655"/>
                  <a:pt x="19618" y="863"/>
                </a:cubicBezTo>
                <a:cubicBezTo>
                  <a:pt x="19596" y="858"/>
                  <a:pt x="19576" y="855"/>
                  <a:pt x="19557" y="855"/>
                </a:cubicBezTo>
                <a:cubicBezTo>
                  <a:pt x="19322" y="855"/>
                  <a:pt x="19228" y="1215"/>
                  <a:pt x="19548" y="1279"/>
                </a:cubicBezTo>
                <a:lnTo>
                  <a:pt x="19548" y="1348"/>
                </a:lnTo>
                <a:cubicBezTo>
                  <a:pt x="19410" y="1972"/>
                  <a:pt x="19410" y="2665"/>
                  <a:pt x="19479" y="3289"/>
                </a:cubicBezTo>
                <a:cubicBezTo>
                  <a:pt x="19479" y="3358"/>
                  <a:pt x="19479" y="3428"/>
                  <a:pt x="19479" y="3497"/>
                </a:cubicBezTo>
                <a:cubicBezTo>
                  <a:pt x="19202" y="5299"/>
                  <a:pt x="19063" y="7102"/>
                  <a:pt x="18924" y="8973"/>
                </a:cubicBezTo>
                <a:cubicBezTo>
                  <a:pt x="18924" y="8488"/>
                  <a:pt x="18717" y="8072"/>
                  <a:pt x="18439" y="7725"/>
                </a:cubicBezTo>
                <a:cubicBezTo>
                  <a:pt x="18439" y="7587"/>
                  <a:pt x="18370" y="7448"/>
                  <a:pt x="18370" y="7379"/>
                </a:cubicBezTo>
                <a:cubicBezTo>
                  <a:pt x="18231" y="6894"/>
                  <a:pt x="18023" y="6408"/>
                  <a:pt x="17677" y="5992"/>
                </a:cubicBezTo>
                <a:cubicBezTo>
                  <a:pt x="17656" y="5952"/>
                  <a:pt x="17624" y="5935"/>
                  <a:pt x="17587" y="5935"/>
                </a:cubicBezTo>
                <a:cubicBezTo>
                  <a:pt x="17498" y="5935"/>
                  <a:pt x="17379" y="6033"/>
                  <a:pt x="17330" y="6131"/>
                </a:cubicBezTo>
                <a:cubicBezTo>
                  <a:pt x="17330" y="7587"/>
                  <a:pt x="17815" y="9043"/>
                  <a:pt x="18647" y="10290"/>
                </a:cubicBezTo>
                <a:cubicBezTo>
                  <a:pt x="18647" y="10360"/>
                  <a:pt x="18717" y="10429"/>
                  <a:pt x="18855" y="10429"/>
                </a:cubicBezTo>
                <a:cubicBezTo>
                  <a:pt x="18717" y="11677"/>
                  <a:pt x="18439" y="12924"/>
                  <a:pt x="18231" y="14172"/>
                </a:cubicBezTo>
                <a:cubicBezTo>
                  <a:pt x="18231" y="13410"/>
                  <a:pt x="18093" y="12647"/>
                  <a:pt x="17815" y="11885"/>
                </a:cubicBezTo>
                <a:cubicBezTo>
                  <a:pt x="17773" y="11799"/>
                  <a:pt x="17703" y="11740"/>
                  <a:pt x="17624" y="11740"/>
                </a:cubicBezTo>
                <a:cubicBezTo>
                  <a:pt x="17575" y="11740"/>
                  <a:pt x="17522" y="11762"/>
                  <a:pt x="17469" y="11815"/>
                </a:cubicBezTo>
                <a:cubicBezTo>
                  <a:pt x="17330" y="11815"/>
                  <a:pt x="17192" y="11885"/>
                  <a:pt x="17192" y="12023"/>
                </a:cubicBezTo>
                <a:cubicBezTo>
                  <a:pt x="16914" y="12994"/>
                  <a:pt x="16984" y="13964"/>
                  <a:pt x="17399" y="14935"/>
                </a:cubicBezTo>
                <a:cubicBezTo>
                  <a:pt x="17399" y="15212"/>
                  <a:pt x="17469" y="15558"/>
                  <a:pt x="17538" y="15766"/>
                </a:cubicBezTo>
                <a:cubicBezTo>
                  <a:pt x="17595" y="15880"/>
                  <a:pt x="17651" y="15993"/>
                  <a:pt x="17746" y="15993"/>
                </a:cubicBezTo>
                <a:cubicBezTo>
                  <a:pt x="17767" y="15993"/>
                  <a:pt x="17790" y="15987"/>
                  <a:pt x="17815" y="15974"/>
                </a:cubicBezTo>
                <a:cubicBezTo>
                  <a:pt x="17815" y="16044"/>
                  <a:pt x="17815" y="16044"/>
                  <a:pt x="17815" y="16044"/>
                </a:cubicBezTo>
                <a:cubicBezTo>
                  <a:pt x="17746" y="16668"/>
                  <a:pt x="17607" y="17361"/>
                  <a:pt x="17469" y="17985"/>
                </a:cubicBezTo>
                <a:cubicBezTo>
                  <a:pt x="17469" y="17222"/>
                  <a:pt x="17192" y="16460"/>
                  <a:pt x="16706" y="15836"/>
                </a:cubicBezTo>
                <a:cubicBezTo>
                  <a:pt x="16656" y="15810"/>
                  <a:pt x="16596" y="15794"/>
                  <a:pt x="16540" y="15794"/>
                </a:cubicBezTo>
                <a:cubicBezTo>
                  <a:pt x="16443" y="15794"/>
                  <a:pt x="16360" y="15843"/>
                  <a:pt x="16360" y="15974"/>
                </a:cubicBezTo>
                <a:cubicBezTo>
                  <a:pt x="15944" y="17361"/>
                  <a:pt x="16429" y="19024"/>
                  <a:pt x="16845" y="20341"/>
                </a:cubicBezTo>
                <a:cubicBezTo>
                  <a:pt x="16845" y="20480"/>
                  <a:pt x="16914" y="20480"/>
                  <a:pt x="17053" y="20549"/>
                </a:cubicBezTo>
                <a:cubicBezTo>
                  <a:pt x="16845" y="21520"/>
                  <a:pt x="16706" y="22490"/>
                  <a:pt x="16498" y="23530"/>
                </a:cubicBezTo>
                <a:cubicBezTo>
                  <a:pt x="16221" y="22560"/>
                  <a:pt x="15736" y="21658"/>
                  <a:pt x="15112" y="20896"/>
                </a:cubicBezTo>
                <a:cubicBezTo>
                  <a:pt x="15055" y="20867"/>
                  <a:pt x="14997" y="20850"/>
                  <a:pt x="14940" y="20850"/>
                </a:cubicBezTo>
                <a:cubicBezTo>
                  <a:pt x="14858" y="20850"/>
                  <a:pt x="14777" y="20884"/>
                  <a:pt x="14696" y="20965"/>
                </a:cubicBezTo>
                <a:cubicBezTo>
                  <a:pt x="13864" y="22421"/>
                  <a:pt x="15112" y="24639"/>
                  <a:pt x="15944" y="25887"/>
                </a:cubicBezTo>
                <a:cubicBezTo>
                  <a:pt x="15944" y="25956"/>
                  <a:pt x="16013" y="25956"/>
                  <a:pt x="16082" y="26026"/>
                </a:cubicBezTo>
                <a:cubicBezTo>
                  <a:pt x="15944" y="26927"/>
                  <a:pt x="15736" y="27828"/>
                  <a:pt x="15597" y="28798"/>
                </a:cubicBezTo>
                <a:cubicBezTo>
                  <a:pt x="15597" y="28729"/>
                  <a:pt x="15528" y="28660"/>
                  <a:pt x="15528" y="28660"/>
                </a:cubicBezTo>
                <a:cubicBezTo>
                  <a:pt x="15459" y="28036"/>
                  <a:pt x="15181" y="27481"/>
                  <a:pt x="14835" y="26996"/>
                </a:cubicBezTo>
                <a:cubicBezTo>
                  <a:pt x="14782" y="26943"/>
                  <a:pt x="14719" y="26920"/>
                  <a:pt x="14657" y="26920"/>
                </a:cubicBezTo>
                <a:cubicBezTo>
                  <a:pt x="14557" y="26920"/>
                  <a:pt x="14462" y="26980"/>
                  <a:pt x="14419" y="27065"/>
                </a:cubicBezTo>
                <a:cubicBezTo>
                  <a:pt x="14280" y="27966"/>
                  <a:pt x="14280" y="28868"/>
                  <a:pt x="14419" y="29769"/>
                </a:cubicBezTo>
                <a:cubicBezTo>
                  <a:pt x="14488" y="30393"/>
                  <a:pt x="14765" y="31016"/>
                  <a:pt x="15043" y="31571"/>
                </a:cubicBezTo>
                <a:cubicBezTo>
                  <a:pt x="14835" y="32611"/>
                  <a:pt x="14627" y="33651"/>
                  <a:pt x="14419" y="34690"/>
                </a:cubicBezTo>
                <a:cubicBezTo>
                  <a:pt x="14072" y="33651"/>
                  <a:pt x="13587" y="32611"/>
                  <a:pt x="13032" y="31710"/>
                </a:cubicBezTo>
                <a:cubicBezTo>
                  <a:pt x="12998" y="31640"/>
                  <a:pt x="12928" y="31606"/>
                  <a:pt x="12859" y="31606"/>
                </a:cubicBezTo>
                <a:cubicBezTo>
                  <a:pt x="12790" y="31606"/>
                  <a:pt x="12720" y="31640"/>
                  <a:pt x="12686" y="31710"/>
                </a:cubicBezTo>
                <a:cubicBezTo>
                  <a:pt x="12201" y="32888"/>
                  <a:pt x="12824" y="34413"/>
                  <a:pt x="13448" y="35661"/>
                </a:cubicBezTo>
                <a:cubicBezTo>
                  <a:pt x="13587" y="36077"/>
                  <a:pt x="13726" y="36493"/>
                  <a:pt x="13934" y="36978"/>
                </a:cubicBezTo>
                <a:cubicBezTo>
                  <a:pt x="13795" y="37324"/>
                  <a:pt x="13726" y="37671"/>
                  <a:pt x="13656" y="38018"/>
                </a:cubicBezTo>
                <a:cubicBezTo>
                  <a:pt x="12617" y="42523"/>
                  <a:pt x="11438" y="46960"/>
                  <a:pt x="10260" y="51465"/>
                </a:cubicBezTo>
                <a:cubicBezTo>
                  <a:pt x="9567" y="52713"/>
                  <a:pt x="8873" y="53961"/>
                  <a:pt x="8249" y="55209"/>
                </a:cubicBezTo>
                <a:cubicBezTo>
                  <a:pt x="4714" y="62279"/>
                  <a:pt x="1456" y="69974"/>
                  <a:pt x="1" y="77737"/>
                </a:cubicBezTo>
                <a:cubicBezTo>
                  <a:pt x="1" y="77823"/>
                  <a:pt x="80" y="77882"/>
                  <a:pt x="141" y="77882"/>
                </a:cubicBezTo>
                <a:cubicBezTo>
                  <a:pt x="178" y="77882"/>
                  <a:pt x="209" y="77859"/>
                  <a:pt x="209" y="77807"/>
                </a:cubicBezTo>
                <a:cubicBezTo>
                  <a:pt x="2912" y="69904"/>
                  <a:pt x="5338" y="62071"/>
                  <a:pt x="9220" y="54654"/>
                </a:cubicBezTo>
                <a:cubicBezTo>
                  <a:pt x="9289" y="54446"/>
                  <a:pt x="9428" y="54238"/>
                  <a:pt x="9497" y="54030"/>
                </a:cubicBezTo>
                <a:lnTo>
                  <a:pt x="9497" y="54030"/>
                </a:lnTo>
                <a:cubicBezTo>
                  <a:pt x="9289" y="54723"/>
                  <a:pt x="9151" y="55486"/>
                  <a:pt x="8943" y="56179"/>
                </a:cubicBezTo>
                <a:cubicBezTo>
                  <a:pt x="7210" y="62348"/>
                  <a:pt x="4922" y="68310"/>
                  <a:pt x="3259" y="74410"/>
                </a:cubicBezTo>
                <a:cubicBezTo>
                  <a:pt x="3218" y="74531"/>
                  <a:pt x="3295" y="74605"/>
                  <a:pt x="3394" y="74605"/>
                </a:cubicBezTo>
                <a:cubicBezTo>
                  <a:pt x="3465" y="74605"/>
                  <a:pt x="3547" y="74566"/>
                  <a:pt x="3605" y="74479"/>
                </a:cubicBezTo>
                <a:cubicBezTo>
                  <a:pt x="6517" y="67131"/>
                  <a:pt x="8943" y="59576"/>
                  <a:pt x="10884" y="51881"/>
                </a:cubicBezTo>
                <a:cubicBezTo>
                  <a:pt x="12617" y="49594"/>
                  <a:pt x="14557" y="47514"/>
                  <a:pt x="16706" y="45643"/>
                </a:cubicBezTo>
                <a:cubicBezTo>
                  <a:pt x="16743" y="45661"/>
                  <a:pt x="16781" y="45670"/>
                  <a:pt x="16815" y="45670"/>
                </a:cubicBezTo>
                <a:cubicBezTo>
                  <a:pt x="16909" y="45670"/>
                  <a:pt x="16984" y="45606"/>
                  <a:pt x="16984" y="45504"/>
                </a:cubicBezTo>
                <a:lnTo>
                  <a:pt x="16984" y="45435"/>
                </a:lnTo>
                <a:lnTo>
                  <a:pt x="17122" y="45296"/>
                </a:lnTo>
                <a:cubicBezTo>
                  <a:pt x="17399" y="45157"/>
                  <a:pt x="17677" y="45019"/>
                  <a:pt x="17885" y="44880"/>
                </a:cubicBezTo>
                <a:lnTo>
                  <a:pt x="18162" y="44950"/>
                </a:lnTo>
                <a:cubicBezTo>
                  <a:pt x="18796" y="45187"/>
                  <a:pt x="19450" y="45304"/>
                  <a:pt x="20097" y="45304"/>
                </a:cubicBezTo>
                <a:cubicBezTo>
                  <a:pt x="21149" y="45304"/>
                  <a:pt x="22183" y="44996"/>
                  <a:pt x="23084" y="44395"/>
                </a:cubicBezTo>
                <a:cubicBezTo>
                  <a:pt x="23153" y="44326"/>
                  <a:pt x="23153" y="44118"/>
                  <a:pt x="23084" y="44048"/>
                </a:cubicBezTo>
                <a:cubicBezTo>
                  <a:pt x="22421" y="43697"/>
                  <a:pt x="21692" y="43522"/>
                  <a:pt x="20959" y="43522"/>
                </a:cubicBezTo>
                <a:cubicBezTo>
                  <a:pt x="20389" y="43522"/>
                  <a:pt x="19817" y="43628"/>
                  <a:pt x="19271" y="43840"/>
                </a:cubicBezTo>
                <a:cubicBezTo>
                  <a:pt x="20588" y="42939"/>
                  <a:pt x="22044" y="42107"/>
                  <a:pt x="23499" y="41414"/>
                </a:cubicBezTo>
                <a:cubicBezTo>
                  <a:pt x="23499" y="41484"/>
                  <a:pt x="23569" y="41553"/>
                  <a:pt x="23569" y="41622"/>
                </a:cubicBezTo>
                <a:cubicBezTo>
                  <a:pt x="23915" y="41761"/>
                  <a:pt x="24193" y="41900"/>
                  <a:pt x="24539" y="41969"/>
                </a:cubicBezTo>
                <a:cubicBezTo>
                  <a:pt x="25158" y="42239"/>
                  <a:pt x="25840" y="42381"/>
                  <a:pt x="26528" y="42381"/>
                </a:cubicBezTo>
                <a:cubicBezTo>
                  <a:pt x="27074" y="42381"/>
                  <a:pt x="27622" y="42292"/>
                  <a:pt x="28144" y="42107"/>
                </a:cubicBezTo>
                <a:cubicBezTo>
                  <a:pt x="28213" y="42107"/>
                  <a:pt x="28282" y="41969"/>
                  <a:pt x="28213" y="41900"/>
                </a:cubicBezTo>
                <a:cubicBezTo>
                  <a:pt x="27936" y="41692"/>
                  <a:pt x="27728" y="41553"/>
                  <a:pt x="27451" y="41414"/>
                </a:cubicBezTo>
                <a:cubicBezTo>
                  <a:pt x="27451" y="41345"/>
                  <a:pt x="27451" y="41276"/>
                  <a:pt x="27381" y="41276"/>
                </a:cubicBezTo>
                <a:cubicBezTo>
                  <a:pt x="26804" y="41009"/>
                  <a:pt x="26169" y="40885"/>
                  <a:pt x="25532" y="40885"/>
                </a:cubicBezTo>
                <a:cubicBezTo>
                  <a:pt x="25175" y="40885"/>
                  <a:pt x="24818" y="40924"/>
                  <a:pt x="24470" y="40998"/>
                </a:cubicBezTo>
                <a:cubicBezTo>
                  <a:pt x="25510" y="40513"/>
                  <a:pt x="26549" y="40097"/>
                  <a:pt x="27589" y="39681"/>
                </a:cubicBezTo>
                <a:cubicBezTo>
                  <a:pt x="27966" y="39926"/>
                  <a:pt x="28409" y="40028"/>
                  <a:pt x="28877" y="40028"/>
                </a:cubicBezTo>
                <a:cubicBezTo>
                  <a:pt x="30132" y="40028"/>
                  <a:pt x="31564" y="39298"/>
                  <a:pt x="32372" y="38642"/>
                </a:cubicBezTo>
                <a:cubicBezTo>
                  <a:pt x="32511" y="38503"/>
                  <a:pt x="32442" y="38364"/>
                  <a:pt x="32303" y="38364"/>
                </a:cubicBezTo>
                <a:cubicBezTo>
                  <a:pt x="32026" y="38295"/>
                  <a:pt x="31748" y="38226"/>
                  <a:pt x="31540" y="38226"/>
                </a:cubicBezTo>
                <a:lnTo>
                  <a:pt x="31610" y="38156"/>
                </a:lnTo>
                <a:cubicBezTo>
                  <a:pt x="31679" y="38018"/>
                  <a:pt x="31610" y="37879"/>
                  <a:pt x="31471" y="37879"/>
                </a:cubicBezTo>
                <a:cubicBezTo>
                  <a:pt x="30154" y="37879"/>
                  <a:pt x="28976" y="38226"/>
                  <a:pt x="27867" y="38919"/>
                </a:cubicBezTo>
                <a:cubicBezTo>
                  <a:pt x="27748" y="38919"/>
                  <a:pt x="27782" y="39072"/>
                  <a:pt x="27881" y="39072"/>
                </a:cubicBezTo>
                <a:cubicBezTo>
                  <a:pt x="27898" y="39072"/>
                  <a:pt x="27916" y="39067"/>
                  <a:pt x="27936" y="39057"/>
                </a:cubicBezTo>
                <a:lnTo>
                  <a:pt x="28282" y="38988"/>
                </a:lnTo>
                <a:lnTo>
                  <a:pt x="27936" y="39196"/>
                </a:lnTo>
                <a:lnTo>
                  <a:pt x="27520" y="39335"/>
                </a:lnTo>
                <a:cubicBezTo>
                  <a:pt x="27485" y="39300"/>
                  <a:pt x="27451" y="39283"/>
                  <a:pt x="27425" y="39283"/>
                </a:cubicBezTo>
                <a:cubicBezTo>
                  <a:pt x="27399" y="39283"/>
                  <a:pt x="27381" y="39300"/>
                  <a:pt x="27381" y="39335"/>
                </a:cubicBezTo>
                <a:cubicBezTo>
                  <a:pt x="26619" y="39612"/>
                  <a:pt x="25856" y="39889"/>
                  <a:pt x="25024" y="40236"/>
                </a:cubicBezTo>
                <a:cubicBezTo>
                  <a:pt x="25579" y="39751"/>
                  <a:pt x="25995" y="39196"/>
                  <a:pt x="26272" y="38572"/>
                </a:cubicBezTo>
                <a:cubicBezTo>
                  <a:pt x="26329" y="38459"/>
                  <a:pt x="26201" y="38346"/>
                  <a:pt x="26114" y="38346"/>
                </a:cubicBezTo>
                <a:cubicBezTo>
                  <a:pt x="26094" y="38346"/>
                  <a:pt x="26077" y="38352"/>
                  <a:pt x="26064" y="38364"/>
                </a:cubicBezTo>
                <a:cubicBezTo>
                  <a:pt x="24331" y="38642"/>
                  <a:pt x="23084" y="39959"/>
                  <a:pt x="21836" y="41137"/>
                </a:cubicBezTo>
                <a:cubicBezTo>
                  <a:pt x="21767" y="41206"/>
                  <a:pt x="21767" y="41345"/>
                  <a:pt x="21836" y="41414"/>
                </a:cubicBezTo>
                <a:lnTo>
                  <a:pt x="21767" y="41484"/>
                </a:lnTo>
                <a:cubicBezTo>
                  <a:pt x="21710" y="41540"/>
                  <a:pt x="21745" y="41641"/>
                  <a:pt x="21797" y="41641"/>
                </a:cubicBezTo>
                <a:cubicBezTo>
                  <a:pt x="21809" y="41641"/>
                  <a:pt x="21823" y="41635"/>
                  <a:pt x="21836" y="41622"/>
                </a:cubicBezTo>
                <a:lnTo>
                  <a:pt x="22044" y="41484"/>
                </a:lnTo>
                <a:cubicBezTo>
                  <a:pt x="22044" y="41484"/>
                  <a:pt x="22044" y="41553"/>
                  <a:pt x="22044" y="41553"/>
                </a:cubicBezTo>
                <a:cubicBezTo>
                  <a:pt x="21281" y="41969"/>
                  <a:pt x="20519" y="42454"/>
                  <a:pt x="19756" y="42870"/>
                </a:cubicBezTo>
                <a:cubicBezTo>
                  <a:pt x="20242" y="42177"/>
                  <a:pt x="20519" y="41414"/>
                  <a:pt x="20588" y="40582"/>
                </a:cubicBezTo>
                <a:cubicBezTo>
                  <a:pt x="20588" y="40526"/>
                  <a:pt x="20543" y="40425"/>
                  <a:pt x="20452" y="40425"/>
                </a:cubicBezTo>
                <a:cubicBezTo>
                  <a:pt x="20431" y="40425"/>
                  <a:pt x="20407" y="40431"/>
                  <a:pt x="20380" y="40444"/>
                </a:cubicBezTo>
                <a:cubicBezTo>
                  <a:pt x="18717" y="40929"/>
                  <a:pt x="16706" y="43078"/>
                  <a:pt x="16637" y="45019"/>
                </a:cubicBezTo>
                <a:cubicBezTo>
                  <a:pt x="14904" y="46336"/>
                  <a:pt x="13379" y="47861"/>
                  <a:pt x="11993" y="49525"/>
                </a:cubicBezTo>
                <a:cubicBezTo>
                  <a:pt x="15043" y="44187"/>
                  <a:pt x="18439" y="39127"/>
                  <a:pt x="22252" y="34274"/>
                </a:cubicBezTo>
                <a:cubicBezTo>
                  <a:pt x="23222" y="33096"/>
                  <a:pt x="24193" y="31918"/>
                  <a:pt x="25163" y="30739"/>
                </a:cubicBezTo>
                <a:cubicBezTo>
                  <a:pt x="25198" y="30774"/>
                  <a:pt x="25232" y="30791"/>
                  <a:pt x="25267" y="30791"/>
                </a:cubicBezTo>
                <a:cubicBezTo>
                  <a:pt x="25302" y="30791"/>
                  <a:pt x="25336" y="30774"/>
                  <a:pt x="25371" y="30739"/>
                </a:cubicBezTo>
                <a:lnTo>
                  <a:pt x="25440" y="30462"/>
                </a:lnTo>
                <a:cubicBezTo>
                  <a:pt x="26272" y="29491"/>
                  <a:pt x="27104" y="28521"/>
                  <a:pt x="27936" y="27620"/>
                </a:cubicBezTo>
                <a:lnTo>
                  <a:pt x="28005" y="27620"/>
                </a:lnTo>
                <a:cubicBezTo>
                  <a:pt x="27867" y="27689"/>
                  <a:pt x="27867" y="27828"/>
                  <a:pt x="28005" y="27897"/>
                </a:cubicBezTo>
                <a:cubicBezTo>
                  <a:pt x="28439" y="28114"/>
                  <a:pt x="28920" y="28206"/>
                  <a:pt x="29422" y="28206"/>
                </a:cubicBezTo>
                <a:cubicBezTo>
                  <a:pt x="31006" y="28206"/>
                  <a:pt x="32792" y="27284"/>
                  <a:pt x="33897" y="26441"/>
                </a:cubicBezTo>
                <a:cubicBezTo>
                  <a:pt x="34036" y="26303"/>
                  <a:pt x="33967" y="26095"/>
                  <a:pt x="33828" y="26026"/>
                </a:cubicBezTo>
                <a:cubicBezTo>
                  <a:pt x="33415" y="25790"/>
                  <a:pt x="32947" y="25693"/>
                  <a:pt x="32452" y="25693"/>
                </a:cubicBezTo>
                <a:cubicBezTo>
                  <a:pt x="31199" y="25693"/>
                  <a:pt x="29772" y="26311"/>
                  <a:pt x="28629" y="26857"/>
                </a:cubicBezTo>
                <a:cubicBezTo>
                  <a:pt x="29738" y="25679"/>
                  <a:pt x="30847" y="24501"/>
                  <a:pt x="32026" y="23391"/>
                </a:cubicBezTo>
                <a:cubicBezTo>
                  <a:pt x="32026" y="23391"/>
                  <a:pt x="32095" y="23461"/>
                  <a:pt x="32095" y="23461"/>
                </a:cubicBezTo>
                <a:lnTo>
                  <a:pt x="32303" y="23461"/>
                </a:lnTo>
                <a:cubicBezTo>
                  <a:pt x="32684" y="23565"/>
                  <a:pt x="33065" y="23617"/>
                  <a:pt x="33447" y="23617"/>
                </a:cubicBezTo>
                <a:cubicBezTo>
                  <a:pt x="33828" y="23617"/>
                  <a:pt x="34209" y="23565"/>
                  <a:pt x="34590" y="23461"/>
                </a:cubicBezTo>
                <a:cubicBezTo>
                  <a:pt x="35977" y="23322"/>
                  <a:pt x="37363" y="22906"/>
                  <a:pt x="38611" y="22213"/>
                </a:cubicBezTo>
                <a:cubicBezTo>
                  <a:pt x="38680" y="22144"/>
                  <a:pt x="38750" y="21936"/>
                  <a:pt x="38611" y="21866"/>
                </a:cubicBezTo>
                <a:cubicBezTo>
                  <a:pt x="38080" y="21437"/>
                  <a:pt x="37464" y="21267"/>
                  <a:pt x="36818" y="21267"/>
                </a:cubicBezTo>
                <a:cubicBezTo>
                  <a:pt x="35271" y="21267"/>
                  <a:pt x="33546" y="22242"/>
                  <a:pt x="32372" y="22976"/>
                </a:cubicBezTo>
                <a:cubicBezTo>
                  <a:pt x="33828" y="21520"/>
                  <a:pt x="35353" y="20064"/>
                  <a:pt x="36878" y="18678"/>
                </a:cubicBezTo>
                <a:cubicBezTo>
                  <a:pt x="37182" y="18779"/>
                  <a:pt x="37487" y="18844"/>
                  <a:pt x="37819" y="18844"/>
                </a:cubicBezTo>
                <a:cubicBezTo>
                  <a:pt x="37940" y="18844"/>
                  <a:pt x="38065" y="18835"/>
                  <a:pt x="38195" y="18816"/>
                </a:cubicBezTo>
                <a:cubicBezTo>
                  <a:pt x="38302" y="18828"/>
                  <a:pt x="38409" y="18834"/>
                  <a:pt x="38516" y="18834"/>
                </a:cubicBezTo>
                <a:cubicBezTo>
                  <a:pt x="39031" y="18834"/>
                  <a:pt x="39538" y="18700"/>
                  <a:pt x="39997" y="18470"/>
                </a:cubicBezTo>
                <a:cubicBezTo>
                  <a:pt x="40829" y="18262"/>
                  <a:pt x="41592" y="17915"/>
                  <a:pt x="42354" y="17499"/>
                </a:cubicBezTo>
                <a:cubicBezTo>
                  <a:pt x="42493" y="17430"/>
                  <a:pt x="42493" y="17153"/>
                  <a:pt x="42354" y="17083"/>
                </a:cubicBezTo>
                <a:cubicBezTo>
                  <a:pt x="41924" y="16859"/>
                  <a:pt x="41478" y="16766"/>
                  <a:pt x="41029" y="16766"/>
                </a:cubicBezTo>
                <a:cubicBezTo>
                  <a:pt x="39817" y="16766"/>
                  <a:pt x="38583" y="17447"/>
                  <a:pt x="37571" y="18054"/>
                </a:cubicBezTo>
                <a:cubicBezTo>
                  <a:pt x="38957" y="16806"/>
                  <a:pt x="40344" y="15558"/>
                  <a:pt x="41730" y="14311"/>
                </a:cubicBezTo>
                <a:cubicBezTo>
                  <a:pt x="41730" y="14311"/>
                  <a:pt x="41730" y="14311"/>
                  <a:pt x="41730" y="14380"/>
                </a:cubicBezTo>
                <a:cubicBezTo>
                  <a:pt x="42057" y="14670"/>
                  <a:pt x="42516" y="14771"/>
                  <a:pt x="42979" y="14771"/>
                </a:cubicBezTo>
                <a:cubicBezTo>
                  <a:pt x="43401" y="14771"/>
                  <a:pt x="43826" y="14687"/>
                  <a:pt x="44156" y="14588"/>
                </a:cubicBezTo>
                <a:cubicBezTo>
                  <a:pt x="45127" y="14449"/>
                  <a:pt x="45959" y="13964"/>
                  <a:pt x="46652" y="13340"/>
                </a:cubicBezTo>
                <a:cubicBezTo>
                  <a:pt x="46652" y="13202"/>
                  <a:pt x="46652" y="13132"/>
                  <a:pt x="46582" y="13132"/>
                </a:cubicBezTo>
                <a:cubicBezTo>
                  <a:pt x="46239" y="12970"/>
                  <a:pt x="45858" y="12901"/>
                  <a:pt x="45463" y="12901"/>
                </a:cubicBezTo>
                <a:cubicBezTo>
                  <a:pt x="44341" y="12901"/>
                  <a:pt x="43105" y="13452"/>
                  <a:pt x="42285" y="13964"/>
                </a:cubicBezTo>
                <a:cubicBezTo>
                  <a:pt x="42273" y="13968"/>
                  <a:pt x="42262" y="13972"/>
                  <a:pt x="42252" y="13977"/>
                </a:cubicBezTo>
                <a:lnTo>
                  <a:pt x="42252" y="13977"/>
                </a:lnTo>
                <a:cubicBezTo>
                  <a:pt x="43475" y="12946"/>
                  <a:pt x="44751" y="11861"/>
                  <a:pt x="46028" y="10775"/>
                </a:cubicBezTo>
                <a:cubicBezTo>
                  <a:pt x="46569" y="10940"/>
                  <a:pt x="47117" y="11017"/>
                  <a:pt x="47660" y="11017"/>
                </a:cubicBezTo>
                <a:cubicBezTo>
                  <a:pt x="48719" y="11017"/>
                  <a:pt x="49756" y="10725"/>
                  <a:pt x="50672" y="10221"/>
                </a:cubicBezTo>
                <a:cubicBezTo>
                  <a:pt x="50880" y="10082"/>
                  <a:pt x="50880" y="9874"/>
                  <a:pt x="50672" y="9805"/>
                </a:cubicBezTo>
                <a:cubicBezTo>
                  <a:pt x="50158" y="9612"/>
                  <a:pt x="49613" y="9509"/>
                  <a:pt x="49066" y="9509"/>
                </a:cubicBezTo>
                <a:cubicBezTo>
                  <a:pt x="48435" y="9509"/>
                  <a:pt x="47801" y="9646"/>
                  <a:pt x="47206" y="9944"/>
                </a:cubicBezTo>
                <a:lnTo>
                  <a:pt x="47068" y="9944"/>
                </a:lnTo>
                <a:lnTo>
                  <a:pt x="49494" y="7933"/>
                </a:lnTo>
                <a:cubicBezTo>
                  <a:pt x="49736" y="7968"/>
                  <a:pt x="49979" y="7985"/>
                  <a:pt x="50222" y="7985"/>
                </a:cubicBezTo>
                <a:cubicBezTo>
                  <a:pt x="50464" y="7985"/>
                  <a:pt x="50707" y="7968"/>
                  <a:pt x="50950" y="7933"/>
                </a:cubicBezTo>
                <a:cubicBezTo>
                  <a:pt x="51781" y="7725"/>
                  <a:pt x="52544" y="7448"/>
                  <a:pt x="53306" y="7032"/>
                </a:cubicBezTo>
                <a:cubicBezTo>
                  <a:pt x="53445" y="6963"/>
                  <a:pt x="53445" y="6755"/>
                  <a:pt x="53306" y="6686"/>
                </a:cubicBezTo>
                <a:cubicBezTo>
                  <a:pt x="52929" y="6518"/>
                  <a:pt x="52525" y="6426"/>
                  <a:pt x="52128" y="6426"/>
                </a:cubicBezTo>
                <a:cubicBezTo>
                  <a:pt x="51868" y="6426"/>
                  <a:pt x="51612" y="6465"/>
                  <a:pt x="51365" y="6547"/>
                </a:cubicBezTo>
                <a:lnTo>
                  <a:pt x="52821" y="5438"/>
                </a:lnTo>
                <a:lnTo>
                  <a:pt x="53098" y="5299"/>
                </a:lnTo>
                <a:cubicBezTo>
                  <a:pt x="53370" y="5345"/>
                  <a:pt x="53642" y="5367"/>
                  <a:pt x="53910" y="5367"/>
                </a:cubicBezTo>
                <a:cubicBezTo>
                  <a:pt x="54876" y="5367"/>
                  <a:pt x="55805" y="5079"/>
                  <a:pt x="56564" y="4537"/>
                </a:cubicBezTo>
                <a:cubicBezTo>
                  <a:pt x="56703" y="4467"/>
                  <a:pt x="56703" y="4260"/>
                  <a:pt x="56564" y="4260"/>
                </a:cubicBezTo>
                <a:cubicBezTo>
                  <a:pt x="56206" y="3991"/>
                  <a:pt x="55790" y="3838"/>
                  <a:pt x="55373" y="3838"/>
                </a:cubicBezTo>
                <a:cubicBezTo>
                  <a:pt x="55143" y="3838"/>
                  <a:pt x="54914" y="3884"/>
                  <a:pt x="54693" y="3982"/>
                </a:cubicBezTo>
                <a:lnTo>
                  <a:pt x="56911" y="2319"/>
                </a:lnTo>
                <a:cubicBezTo>
                  <a:pt x="57004" y="2372"/>
                  <a:pt x="57106" y="2394"/>
                  <a:pt x="57214" y="2394"/>
                </a:cubicBezTo>
                <a:cubicBezTo>
                  <a:pt x="57672" y="2394"/>
                  <a:pt x="58225" y="1988"/>
                  <a:pt x="58505" y="1764"/>
                </a:cubicBezTo>
                <a:cubicBezTo>
                  <a:pt x="59129" y="1417"/>
                  <a:pt x="59614" y="932"/>
                  <a:pt x="59961" y="308"/>
                </a:cubicBezTo>
                <a:cubicBezTo>
                  <a:pt x="60030" y="239"/>
                  <a:pt x="59961" y="170"/>
                  <a:pt x="59892" y="100"/>
                </a:cubicBezTo>
                <a:cubicBezTo>
                  <a:pt x="59715" y="32"/>
                  <a:pt x="59534" y="1"/>
                  <a:pt x="593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7"/>
          <p:cNvSpPr>
            <a:spLocks noChangeArrowheads="1"/>
          </p:cNvSpPr>
          <p:nvPr/>
        </p:nvSpPr>
        <p:spPr bwMode="auto">
          <a:xfrm>
            <a:off x="0" y="3886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8"/>
          <p:cNvSpPr>
            <a:spLocks noChangeArrowheads="1"/>
          </p:cNvSpPr>
          <p:nvPr/>
        </p:nvSpPr>
        <p:spPr bwMode="auto">
          <a:xfrm>
            <a:off x="0" y="434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 name="Image 1">
            <a:extLst>
              <a:ext uri="{FF2B5EF4-FFF2-40B4-BE49-F238E27FC236}">
                <a16:creationId xmlns:a16="http://schemas.microsoft.com/office/drawing/2014/main" id="{2483FBFE-2C6B-43CA-CDC7-37185756771D}"/>
              </a:ext>
            </a:extLst>
          </p:cNvPr>
          <p:cNvPicPr>
            <a:picLocks noChangeAspect="1"/>
          </p:cNvPicPr>
          <p:nvPr/>
        </p:nvPicPr>
        <p:blipFill rotWithShape="1">
          <a:blip r:embed="rId3"/>
          <a:srcRect l="31156" t="34178" r="21902" b="27996"/>
          <a:stretch/>
        </p:blipFill>
        <p:spPr bwMode="auto">
          <a:xfrm>
            <a:off x="467544" y="179700"/>
            <a:ext cx="7965674" cy="4010899"/>
          </a:xfrm>
          <a:prstGeom prst="rect">
            <a:avLst/>
          </a:prstGeom>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F0F61EB3-EEB0-87A3-D704-656F6C9D899A}"/>
              </a:ext>
            </a:extLst>
          </p:cNvPr>
          <p:cNvSpPr txBox="1"/>
          <p:nvPr/>
        </p:nvSpPr>
        <p:spPr>
          <a:xfrm>
            <a:off x="539552" y="4343401"/>
            <a:ext cx="7893666" cy="307777"/>
          </a:xfrm>
          <a:prstGeom prst="rect">
            <a:avLst/>
          </a:prstGeom>
          <a:noFill/>
        </p:spPr>
        <p:txBody>
          <a:bodyPr wrap="square" rtlCol="0">
            <a:spAutoFit/>
          </a:bodyPr>
          <a:lstStyle/>
          <a:p>
            <a:r>
              <a:rPr lang="fr-FR" dirty="0"/>
              <a:t>Evolution : +10% pour le CD79 ; +3% pour la Ligue ; +1,2 % pour le National</a:t>
            </a:r>
          </a:p>
        </p:txBody>
      </p:sp>
    </p:spTree>
    <p:extLst>
      <p:ext uri="{BB962C8B-B14F-4D97-AF65-F5344CB8AC3E}">
        <p14:creationId xmlns:p14="http://schemas.microsoft.com/office/powerpoint/2010/main" val="48145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4" name="ZoneTexte 3">
            <a:extLst>
              <a:ext uri="{FF2B5EF4-FFF2-40B4-BE49-F238E27FC236}">
                <a16:creationId xmlns:a16="http://schemas.microsoft.com/office/drawing/2014/main" id="{CD9D9301-B23F-C4E1-870A-CD9EB2A413B0}"/>
              </a:ext>
            </a:extLst>
          </p:cNvPr>
          <p:cNvSpPr txBox="1"/>
          <p:nvPr/>
        </p:nvSpPr>
        <p:spPr>
          <a:xfrm>
            <a:off x="1763687" y="123478"/>
            <a:ext cx="4104457" cy="830997"/>
          </a:xfrm>
          <a:prstGeom prst="rect">
            <a:avLst/>
          </a:prstGeom>
          <a:noFill/>
        </p:spPr>
        <p:txBody>
          <a:bodyPr wrap="square">
            <a:spAutoFit/>
          </a:bodyPr>
          <a:lstStyle/>
          <a:p>
            <a:pPr marL="449580" algn="just"/>
            <a:r>
              <a:rPr lang="fr-FR" sz="3000" b="1" dirty="0">
                <a:solidFill>
                  <a:schemeClr val="dk1"/>
                </a:solidFill>
                <a:latin typeface="Playfair Display"/>
                <a:sym typeface="Playfair Display"/>
              </a:rPr>
              <a:t>Les adhérents 2022</a:t>
            </a:r>
          </a:p>
          <a:p>
            <a:pPr marL="449580" algn="just"/>
            <a:endParaRPr lang="fr-FR" sz="900" b="1" dirty="0">
              <a:latin typeface="Arial" panose="020B0604020202020204" pitchFamily="34" charset="0"/>
              <a:ea typeface="Times New Roman" panose="02020603050405020304" pitchFamily="18" charset="0"/>
              <a:cs typeface="Times New Roman" panose="02020603050405020304" pitchFamily="18" charset="0"/>
            </a:endParaRPr>
          </a:p>
          <a:p>
            <a:pPr marL="449580" algn="just"/>
            <a:endParaRPr lang="fr-FR" sz="900"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5DA3D0F2-D247-3D5F-9C37-C2714CCE9509}"/>
              </a:ext>
            </a:extLst>
          </p:cNvPr>
          <p:cNvSpPr txBox="1"/>
          <p:nvPr/>
        </p:nvSpPr>
        <p:spPr>
          <a:xfrm>
            <a:off x="1691680" y="5308054"/>
            <a:ext cx="4608512" cy="523220"/>
          </a:xfrm>
          <a:prstGeom prst="rect">
            <a:avLst/>
          </a:prstGeom>
          <a:noFill/>
        </p:spPr>
        <p:txBody>
          <a:bodyPr wrap="square" rtlCol="0">
            <a:spAutoFit/>
          </a:bodyPr>
          <a:lstStyle/>
          <a:p>
            <a:r>
              <a:rPr lang="fr-FR" dirty="0"/>
              <a:t>Pour participer aux compétitions et représenter le club</a:t>
            </a:r>
          </a:p>
          <a:p>
            <a:r>
              <a:rPr lang="fr-FR" dirty="0"/>
              <a:t> il est nécessaire d’être licencié et membre AS </a:t>
            </a:r>
          </a:p>
        </p:txBody>
      </p:sp>
      <p:pic>
        <p:nvPicPr>
          <p:cNvPr id="7" name="Image 6">
            <a:extLst>
              <a:ext uri="{FF2B5EF4-FFF2-40B4-BE49-F238E27FC236}">
                <a16:creationId xmlns:a16="http://schemas.microsoft.com/office/drawing/2014/main" id="{800F1B26-D4C5-DD8C-F28A-91E9B275E8F0}"/>
              </a:ext>
            </a:extLst>
          </p:cNvPr>
          <p:cNvPicPr>
            <a:picLocks noChangeAspect="1"/>
          </p:cNvPicPr>
          <p:nvPr/>
        </p:nvPicPr>
        <p:blipFill>
          <a:blip r:embed="rId3"/>
          <a:stretch>
            <a:fillRect/>
          </a:stretch>
        </p:blipFill>
        <p:spPr>
          <a:xfrm>
            <a:off x="179512" y="954475"/>
            <a:ext cx="5803895" cy="3932261"/>
          </a:xfrm>
          <a:prstGeom prst="rect">
            <a:avLst/>
          </a:prstGeom>
        </p:spPr>
      </p:pic>
      <p:sp>
        <p:nvSpPr>
          <p:cNvPr id="8" name="ZoneTexte 7">
            <a:extLst>
              <a:ext uri="{FF2B5EF4-FFF2-40B4-BE49-F238E27FC236}">
                <a16:creationId xmlns:a16="http://schemas.microsoft.com/office/drawing/2014/main" id="{F51BA3D2-2828-DE6E-DFED-6E0D5ED24244}"/>
              </a:ext>
            </a:extLst>
          </p:cNvPr>
          <p:cNvSpPr txBox="1"/>
          <p:nvPr/>
        </p:nvSpPr>
        <p:spPr>
          <a:xfrm>
            <a:off x="6012160" y="2414954"/>
            <a:ext cx="3131840" cy="2246769"/>
          </a:xfrm>
          <a:prstGeom prst="rect">
            <a:avLst/>
          </a:prstGeom>
          <a:noFill/>
        </p:spPr>
        <p:txBody>
          <a:bodyPr wrap="square" rtlCol="0">
            <a:spAutoFit/>
          </a:bodyPr>
          <a:lstStyle/>
          <a:p>
            <a:pPr marL="180000"/>
            <a:r>
              <a:rPr lang="fr-FR" dirty="0"/>
              <a:t>2022:173 membres licenciés au golf de Mazières soit 60%</a:t>
            </a:r>
          </a:p>
          <a:p>
            <a:pPr marL="180000"/>
            <a:r>
              <a:rPr lang="fr-FR" dirty="0"/>
              <a:t>- 137 messieurs</a:t>
            </a:r>
            <a:br>
              <a:rPr lang="fr-FR" dirty="0"/>
            </a:br>
            <a:r>
              <a:rPr lang="fr-FR" dirty="0"/>
              <a:t>- 36 dames </a:t>
            </a:r>
            <a:br>
              <a:rPr lang="fr-FR" dirty="0"/>
            </a:br>
            <a:r>
              <a:rPr lang="fr-FR" dirty="0"/>
              <a:t>dont 20 jeunes garçons et 5 jeunes filles</a:t>
            </a:r>
          </a:p>
          <a:p>
            <a:pPr marL="180000"/>
            <a:r>
              <a:rPr lang="fr-FR" dirty="0"/>
              <a:t>5 membres licenciés extérieur</a:t>
            </a:r>
          </a:p>
          <a:p>
            <a:pPr marL="180000"/>
            <a:endParaRPr lang="fr-FR" dirty="0"/>
          </a:p>
          <a:p>
            <a:pPr marL="180000"/>
            <a:r>
              <a:rPr lang="fr-FR" dirty="0"/>
              <a:t>2020:175 membres  65% </a:t>
            </a:r>
          </a:p>
          <a:p>
            <a:endParaRPr lang="fr-FR" dirty="0"/>
          </a:p>
        </p:txBody>
      </p:sp>
    </p:spTree>
    <p:extLst>
      <p:ext uri="{BB962C8B-B14F-4D97-AF65-F5344CB8AC3E}">
        <p14:creationId xmlns:p14="http://schemas.microsoft.com/office/powerpoint/2010/main" val="265697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4" name="ZoneTexte 3">
            <a:extLst>
              <a:ext uri="{FF2B5EF4-FFF2-40B4-BE49-F238E27FC236}">
                <a16:creationId xmlns:a16="http://schemas.microsoft.com/office/drawing/2014/main" id="{CD9D9301-B23F-C4E1-870A-CD9EB2A413B0}"/>
              </a:ext>
            </a:extLst>
          </p:cNvPr>
          <p:cNvSpPr txBox="1"/>
          <p:nvPr/>
        </p:nvSpPr>
        <p:spPr>
          <a:xfrm>
            <a:off x="1763687" y="123478"/>
            <a:ext cx="4104457" cy="830997"/>
          </a:xfrm>
          <a:prstGeom prst="rect">
            <a:avLst/>
          </a:prstGeom>
          <a:noFill/>
        </p:spPr>
        <p:txBody>
          <a:bodyPr wrap="square">
            <a:spAutoFit/>
          </a:bodyPr>
          <a:lstStyle/>
          <a:p>
            <a:pPr marL="449580" algn="just"/>
            <a:r>
              <a:rPr lang="fr-FR" sz="3000" b="1" dirty="0">
                <a:solidFill>
                  <a:schemeClr val="dk1"/>
                </a:solidFill>
                <a:latin typeface="Playfair Display"/>
                <a:sym typeface="Playfair Display"/>
              </a:rPr>
              <a:t>Les relations 2022</a:t>
            </a:r>
          </a:p>
          <a:p>
            <a:pPr marL="449580" algn="just"/>
            <a:endParaRPr lang="fr-FR" sz="900" b="1" dirty="0">
              <a:latin typeface="Arial" panose="020B0604020202020204" pitchFamily="34" charset="0"/>
              <a:ea typeface="Times New Roman" panose="02020603050405020304" pitchFamily="18" charset="0"/>
              <a:cs typeface="Times New Roman" panose="02020603050405020304" pitchFamily="18" charset="0"/>
            </a:endParaRPr>
          </a:p>
          <a:p>
            <a:pPr marL="449580" algn="just"/>
            <a:endParaRPr lang="fr-FR" sz="900" b="1"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 3">
            <a:extLst>
              <a:ext uri="{FF2B5EF4-FFF2-40B4-BE49-F238E27FC236}">
                <a16:creationId xmlns:a16="http://schemas.microsoft.com/office/drawing/2014/main" id="{B984A63E-60B4-3497-37DE-6FDDF59ED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2" y="881789"/>
            <a:ext cx="1190625"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E9B762C0-2FFA-BF55-CE1E-11464D60C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883749"/>
            <a:ext cx="873512"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D2CD402B-C425-C1DE-2300-3E022D2F263B}"/>
              </a:ext>
            </a:extLst>
          </p:cNvPr>
          <p:cNvPicPr>
            <a:picLocks noChangeAspect="1"/>
          </p:cNvPicPr>
          <p:nvPr/>
        </p:nvPicPr>
        <p:blipFill>
          <a:blip r:embed="rId5"/>
          <a:stretch>
            <a:fillRect/>
          </a:stretch>
        </p:blipFill>
        <p:spPr>
          <a:xfrm>
            <a:off x="611560" y="2090471"/>
            <a:ext cx="1717963" cy="985791"/>
          </a:xfrm>
          <a:prstGeom prst="rect">
            <a:avLst/>
          </a:prstGeom>
        </p:spPr>
      </p:pic>
      <p:sp>
        <p:nvSpPr>
          <p:cNvPr id="9" name="ZoneTexte 8">
            <a:extLst>
              <a:ext uri="{FF2B5EF4-FFF2-40B4-BE49-F238E27FC236}">
                <a16:creationId xmlns:a16="http://schemas.microsoft.com/office/drawing/2014/main" id="{EEAD7803-C9BD-C5DC-A8AB-7A34A754A3D1}"/>
              </a:ext>
            </a:extLst>
          </p:cNvPr>
          <p:cNvSpPr txBox="1"/>
          <p:nvPr/>
        </p:nvSpPr>
        <p:spPr>
          <a:xfrm>
            <a:off x="2915816" y="987574"/>
            <a:ext cx="4824536" cy="2031325"/>
          </a:xfrm>
          <a:prstGeom prst="rect">
            <a:avLst/>
          </a:prstGeom>
          <a:noFill/>
        </p:spPr>
        <p:txBody>
          <a:bodyPr wrap="square" rtlCol="0">
            <a:spAutoFit/>
          </a:bodyPr>
          <a:lstStyle/>
          <a:p>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convention entre Bluegreen et l’AS , mise en place depuis quelques années, a été présentée par Pierre-Charles GUILLERME directeur du golf. Après approbation du Conseil d’Administration elle est en cours de signature pour l’année 2023.</a:t>
            </a:r>
          </a:p>
          <a:p>
            <a:endParaRPr lang="fr-FR" altLang="fr-FR" sz="1400" dirty="0">
              <a:solidFill>
                <a:schemeClr val="tx1"/>
              </a:solidFill>
              <a:latin typeface="Calibri" panose="020F0502020204030204" pitchFamily="34" charset="0"/>
              <a:cs typeface="Times New Roman" panose="02020603050405020304" pitchFamily="18" charset="0"/>
            </a:endParaRPr>
          </a:p>
          <a:p>
            <a:r>
              <a:rPr lang="fr-FR" altLang="fr-FR" sz="1400" dirty="0">
                <a:solidFill>
                  <a:schemeClr val="tx1"/>
                </a:solidFill>
                <a:latin typeface="Calibri" panose="020F0502020204030204" pitchFamily="34" charset="0"/>
                <a:cs typeface="Times New Roman" panose="02020603050405020304" pitchFamily="18" charset="0"/>
              </a:rPr>
              <a:t>Rencontre avec Monsieur Pierre André UHLEN Directeur Général UGOLF </a:t>
            </a:r>
          </a:p>
          <a:p>
            <a:endParaRPr lang="fr-FR" dirty="0"/>
          </a:p>
        </p:txBody>
      </p:sp>
      <p:pic>
        <p:nvPicPr>
          <p:cNvPr id="10" name="Image 5">
            <a:extLst>
              <a:ext uri="{FF2B5EF4-FFF2-40B4-BE49-F238E27FC236}">
                <a16:creationId xmlns:a16="http://schemas.microsoft.com/office/drawing/2014/main" id="{0A06B473-2F1B-ED13-8A45-7A156F6E9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288" y="3600409"/>
            <a:ext cx="1022119" cy="1154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Image 6">
            <a:extLst>
              <a:ext uri="{FF2B5EF4-FFF2-40B4-BE49-F238E27FC236}">
                <a16:creationId xmlns:a16="http://schemas.microsoft.com/office/drawing/2014/main" id="{ADA07966-E6FB-12E3-9A99-215AF8133B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7672" y="3593637"/>
            <a:ext cx="1717963" cy="1167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7AABDC83-0C47-0950-79A3-0754788A8BD3}"/>
              </a:ext>
            </a:extLst>
          </p:cNvPr>
          <p:cNvSpPr txBox="1"/>
          <p:nvPr/>
        </p:nvSpPr>
        <p:spPr>
          <a:xfrm>
            <a:off x="3140900" y="3054026"/>
            <a:ext cx="5792812" cy="2031325"/>
          </a:xfrm>
          <a:prstGeom prst="rect">
            <a:avLst/>
          </a:prstGeom>
          <a:noFill/>
        </p:spPr>
        <p:txBody>
          <a:bodyPr wrap="square" rtlCol="0">
            <a:spAutoFit/>
          </a:bodyPr>
          <a:lstStyle/>
          <a:p>
            <a:pPr lvl="0" algn="just" eaLnBrk="0" fontAlgn="base" hangingPunct="0">
              <a:spcBef>
                <a:spcPct val="0"/>
              </a:spcBef>
              <a:spcAft>
                <a:spcPct val="0"/>
              </a:spcAft>
              <a:buClrTx/>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convention entre le Collège Roger THABAULT de Mazières, Bluegreen et l’AS a été signée, elle est valable jusqu’en 2024. Je remercie Denis </a:t>
            </a:r>
            <a:r>
              <a:rPr lang="fr-FR" alt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CLEMENT président du </a:t>
            </a: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Comité Départemental pour la participation financière permettant le fonctionnement de la Section Sportive du Collège qui est vivier pour notre Ecole de Golf.</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Je tiens à remercier le Pro François BIEN pour son travail auprès des jeunes de l’Ecole de Golf . Merci également à Bernard CREMONT pour son aide</a:t>
            </a:r>
            <a:endParaRPr kumimoji="0" lang="fr-FR" altLang="fr-FR" sz="1400" b="0" i="0" u="none" strike="noStrike" cap="none" normalizeH="0" baseline="0" dirty="0">
              <a:ln>
                <a:noFill/>
              </a:ln>
              <a:solidFill>
                <a:schemeClr val="tx1"/>
              </a:solidFill>
              <a:effectLst/>
              <a:latin typeface="Calibri" panose="020F0502020204030204" pitchFamily="34" charset="0"/>
            </a:endParaRPr>
          </a:p>
          <a:p>
            <a:endParaRPr lang="fr-FR" dirty="0"/>
          </a:p>
        </p:txBody>
      </p:sp>
    </p:spTree>
    <p:extLst>
      <p:ext uri="{BB962C8B-B14F-4D97-AF65-F5344CB8AC3E}">
        <p14:creationId xmlns:p14="http://schemas.microsoft.com/office/powerpoint/2010/main" val="31615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 name="ZoneTexte 1">
            <a:extLst>
              <a:ext uri="{FF2B5EF4-FFF2-40B4-BE49-F238E27FC236}">
                <a16:creationId xmlns:a16="http://schemas.microsoft.com/office/drawing/2014/main" id="{CDA65CBC-E9A1-89A8-12EF-867ED7DAE1B1}"/>
              </a:ext>
            </a:extLst>
          </p:cNvPr>
          <p:cNvSpPr txBox="1"/>
          <p:nvPr/>
        </p:nvSpPr>
        <p:spPr>
          <a:xfrm>
            <a:off x="1691680" y="267494"/>
            <a:ext cx="5256584" cy="984885"/>
          </a:xfrm>
          <a:prstGeom prst="rect">
            <a:avLst/>
          </a:prstGeom>
          <a:noFill/>
        </p:spPr>
        <p:txBody>
          <a:bodyPr wrap="square" rtlCol="0">
            <a:spAutoFit/>
          </a:bodyPr>
          <a:lstStyle/>
          <a:p>
            <a:pPr marL="449580" algn="just"/>
            <a:r>
              <a:rPr lang="fr-FR" sz="3000" b="1" dirty="0">
                <a:solidFill>
                  <a:schemeClr val="dk1"/>
                </a:solidFill>
                <a:latin typeface="Playfair Display"/>
              </a:rPr>
              <a:t>Les compétitions 2022</a:t>
            </a:r>
          </a:p>
          <a:p>
            <a:endParaRPr lang="fr-FR" dirty="0"/>
          </a:p>
          <a:p>
            <a:endParaRPr lang="fr-FR" dirty="0"/>
          </a:p>
        </p:txBody>
      </p:sp>
      <p:sp>
        <p:nvSpPr>
          <p:cNvPr id="3" name="ZoneTexte 2">
            <a:extLst>
              <a:ext uri="{FF2B5EF4-FFF2-40B4-BE49-F238E27FC236}">
                <a16:creationId xmlns:a16="http://schemas.microsoft.com/office/drawing/2014/main" id="{EC67BFC8-8832-7120-9E67-4B94D81817B4}"/>
              </a:ext>
            </a:extLst>
          </p:cNvPr>
          <p:cNvSpPr txBox="1"/>
          <p:nvPr/>
        </p:nvSpPr>
        <p:spPr>
          <a:xfrm>
            <a:off x="3923928" y="2257879"/>
            <a:ext cx="4824536" cy="954107"/>
          </a:xfrm>
          <a:prstGeom prst="rect">
            <a:avLst/>
          </a:prstGeom>
          <a:noFill/>
        </p:spPr>
        <p:txBody>
          <a:bodyPr wrap="square" rtlCol="0">
            <a:spAutoFit/>
          </a:bodyPr>
          <a:lstStyle/>
          <a:p>
            <a:r>
              <a:rPr lang="fr-FR" dirty="0"/>
              <a:t>49 compétitions organisées par l’AS</a:t>
            </a:r>
          </a:p>
          <a:p>
            <a:r>
              <a:rPr lang="fr-FR" dirty="0"/>
              <a:t>1464 participants dont 1016 extérieurs et 448 membres du club</a:t>
            </a:r>
          </a:p>
          <a:p>
            <a:endParaRPr lang="fr-FR" dirty="0"/>
          </a:p>
        </p:txBody>
      </p:sp>
      <p:pic>
        <p:nvPicPr>
          <p:cNvPr id="5" name="Image 7" descr="Untitled">
            <a:extLst>
              <a:ext uri="{FF2B5EF4-FFF2-40B4-BE49-F238E27FC236}">
                <a16:creationId xmlns:a16="http://schemas.microsoft.com/office/drawing/2014/main" id="{BB0F9AB7-0F9C-C9BF-88E4-AF10DF2A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6" y="915567"/>
            <a:ext cx="1404156" cy="576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7830A9F9-7C08-2053-723D-3C2FAA5CAC1F}"/>
              </a:ext>
            </a:extLst>
          </p:cNvPr>
          <p:cNvPicPr>
            <a:picLocks noChangeAspect="1"/>
          </p:cNvPicPr>
          <p:nvPr/>
        </p:nvPicPr>
        <p:blipFill>
          <a:blip r:embed="rId4" cstate="print"/>
          <a:srcRect/>
          <a:stretch>
            <a:fillRect/>
          </a:stretch>
        </p:blipFill>
        <p:spPr bwMode="auto">
          <a:xfrm>
            <a:off x="6579189" y="833771"/>
            <a:ext cx="931050" cy="1089907"/>
          </a:xfrm>
          <a:prstGeom prst="rect">
            <a:avLst/>
          </a:prstGeom>
          <a:noFill/>
          <a:ln w="9525">
            <a:noFill/>
            <a:miter lim="800000"/>
            <a:headEnd/>
            <a:tailEnd/>
          </a:ln>
        </p:spPr>
      </p:pic>
      <p:pic>
        <p:nvPicPr>
          <p:cNvPr id="10" name="Image 9">
            <a:extLst>
              <a:ext uri="{FF2B5EF4-FFF2-40B4-BE49-F238E27FC236}">
                <a16:creationId xmlns:a16="http://schemas.microsoft.com/office/drawing/2014/main" id="{62E0C7BB-8AAA-D293-5C1F-2A77461DC2A8}"/>
              </a:ext>
            </a:extLst>
          </p:cNvPr>
          <p:cNvPicPr>
            <a:picLocks noChangeAspect="1"/>
          </p:cNvPicPr>
          <p:nvPr/>
        </p:nvPicPr>
        <p:blipFill>
          <a:blip r:embed="rId5"/>
          <a:stretch>
            <a:fillRect/>
          </a:stretch>
        </p:blipFill>
        <p:spPr>
          <a:xfrm>
            <a:off x="2016609" y="833771"/>
            <a:ext cx="1096406" cy="1348174"/>
          </a:xfrm>
          <a:prstGeom prst="rect">
            <a:avLst/>
          </a:prstGeom>
        </p:spPr>
      </p:pic>
      <p:pic>
        <p:nvPicPr>
          <p:cNvPr id="1026" name="Picture 2">
            <a:extLst>
              <a:ext uri="{FF2B5EF4-FFF2-40B4-BE49-F238E27FC236}">
                <a16:creationId xmlns:a16="http://schemas.microsoft.com/office/drawing/2014/main" id="{2D5467CF-EA9E-042F-E872-53FA9D932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062" y="852428"/>
            <a:ext cx="115093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le FLE en un 'clic': Le Beaujolais nouveau">
            <a:extLst>
              <a:ext uri="{FF2B5EF4-FFF2-40B4-BE49-F238E27FC236}">
                <a16:creationId xmlns:a16="http://schemas.microsoft.com/office/drawing/2014/main" id="{15398442-3253-7121-CDCF-4DAEAE48D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4346" y="848030"/>
            <a:ext cx="947254" cy="1205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a:extLst>
              <a:ext uri="{FF2B5EF4-FFF2-40B4-BE49-F238E27FC236}">
                <a16:creationId xmlns:a16="http://schemas.microsoft.com/office/drawing/2014/main" id="{EC3800E1-0C4C-0455-8A4B-4DA349A5F3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357" y="1697919"/>
            <a:ext cx="1056776" cy="1056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Image 11">
            <a:extLst>
              <a:ext uri="{FF2B5EF4-FFF2-40B4-BE49-F238E27FC236}">
                <a16:creationId xmlns:a16="http://schemas.microsoft.com/office/drawing/2014/main" id="{66B3ED8F-B612-28BE-CD3A-6DD17F8C8C01}"/>
              </a:ext>
            </a:extLst>
          </p:cNvPr>
          <p:cNvPicPr>
            <a:picLocks noChangeAspect="1"/>
          </p:cNvPicPr>
          <p:nvPr/>
        </p:nvPicPr>
        <p:blipFill rotWithShape="1">
          <a:blip r:embed="rId9"/>
          <a:srcRect b="24801"/>
          <a:stretch/>
        </p:blipFill>
        <p:spPr>
          <a:xfrm>
            <a:off x="144016" y="2901024"/>
            <a:ext cx="1938873" cy="2187038"/>
          </a:xfrm>
          <a:prstGeom prst="rect">
            <a:avLst/>
          </a:prstGeom>
        </p:spPr>
      </p:pic>
      <p:pic>
        <p:nvPicPr>
          <p:cNvPr id="1029" name="Picture 5">
            <a:extLst>
              <a:ext uri="{FF2B5EF4-FFF2-40B4-BE49-F238E27FC236}">
                <a16:creationId xmlns:a16="http://schemas.microsoft.com/office/drawing/2014/main" id="{87D041EC-060B-DF8A-1356-7F8DA0EC43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7744" y="2327349"/>
            <a:ext cx="1065213"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Image 13">
            <a:extLst>
              <a:ext uri="{FF2B5EF4-FFF2-40B4-BE49-F238E27FC236}">
                <a16:creationId xmlns:a16="http://schemas.microsoft.com/office/drawing/2014/main" id="{D9CED9FC-78DD-A1E1-D1FE-AEBBCE484FF9}"/>
              </a:ext>
            </a:extLst>
          </p:cNvPr>
          <p:cNvPicPr>
            <a:picLocks noChangeAspect="1"/>
          </p:cNvPicPr>
          <p:nvPr/>
        </p:nvPicPr>
        <p:blipFill rotWithShape="1">
          <a:blip r:embed="rId11"/>
          <a:srcRect l="21026" t="-1701" r="28575" b="-1"/>
          <a:stretch/>
        </p:blipFill>
        <p:spPr>
          <a:xfrm>
            <a:off x="7759526" y="2864369"/>
            <a:ext cx="1005645" cy="2029304"/>
          </a:xfrm>
          <a:prstGeom prst="rect">
            <a:avLst/>
          </a:prstGeom>
        </p:spPr>
      </p:pic>
      <p:pic>
        <p:nvPicPr>
          <p:cNvPr id="16" name="Image 15">
            <a:extLst>
              <a:ext uri="{FF2B5EF4-FFF2-40B4-BE49-F238E27FC236}">
                <a16:creationId xmlns:a16="http://schemas.microsoft.com/office/drawing/2014/main" id="{3EF70411-5950-0AEC-BD5F-55AC29BFA0A4}"/>
              </a:ext>
            </a:extLst>
          </p:cNvPr>
          <p:cNvPicPr>
            <a:picLocks noChangeAspect="1"/>
          </p:cNvPicPr>
          <p:nvPr/>
        </p:nvPicPr>
        <p:blipFill>
          <a:blip r:embed="rId12"/>
          <a:stretch>
            <a:fillRect/>
          </a:stretch>
        </p:blipFill>
        <p:spPr>
          <a:xfrm>
            <a:off x="2267744" y="3916438"/>
            <a:ext cx="1280008" cy="786581"/>
          </a:xfrm>
          <a:prstGeom prst="rect">
            <a:avLst/>
          </a:prstGeom>
        </p:spPr>
      </p:pic>
      <p:pic>
        <p:nvPicPr>
          <p:cNvPr id="18" name="Image 17">
            <a:extLst>
              <a:ext uri="{FF2B5EF4-FFF2-40B4-BE49-F238E27FC236}">
                <a16:creationId xmlns:a16="http://schemas.microsoft.com/office/drawing/2014/main" id="{C0D4F55C-E599-19F6-74D6-D002949B2906}"/>
              </a:ext>
            </a:extLst>
          </p:cNvPr>
          <p:cNvPicPr>
            <a:picLocks noChangeAspect="1"/>
          </p:cNvPicPr>
          <p:nvPr/>
        </p:nvPicPr>
        <p:blipFill>
          <a:blip r:embed="rId13"/>
          <a:stretch>
            <a:fillRect/>
          </a:stretch>
        </p:blipFill>
        <p:spPr>
          <a:xfrm>
            <a:off x="6084169" y="3213927"/>
            <a:ext cx="1599016" cy="1599016"/>
          </a:xfrm>
          <a:prstGeom prst="rect">
            <a:avLst/>
          </a:prstGeom>
        </p:spPr>
      </p:pic>
      <p:pic>
        <p:nvPicPr>
          <p:cNvPr id="20" name="Image 19">
            <a:extLst>
              <a:ext uri="{FF2B5EF4-FFF2-40B4-BE49-F238E27FC236}">
                <a16:creationId xmlns:a16="http://schemas.microsoft.com/office/drawing/2014/main" id="{C2D63FB4-091D-16CA-7AB4-06DA59C21DF2}"/>
              </a:ext>
            </a:extLst>
          </p:cNvPr>
          <p:cNvPicPr>
            <a:picLocks noChangeAspect="1"/>
          </p:cNvPicPr>
          <p:nvPr/>
        </p:nvPicPr>
        <p:blipFill>
          <a:blip r:embed="rId14"/>
          <a:stretch>
            <a:fillRect/>
          </a:stretch>
        </p:blipFill>
        <p:spPr>
          <a:xfrm>
            <a:off x="3885687" y="3058758"/>
            <a:ext cx="1822306" cy="1758737"/>
          </a:xfrm>
          <a:prstGeom prst="rect">
            <a:avLst/>
          </a:prstGeom>
        </p:spPr>
      </p:pic>
      <p:pic>
        <p:nvPicPr>
          <p:cNvPr id="6" name="Image 5">
            <a:extLst>
              <a:ext uri="{FF2B5EF4-FFF2-40B4-BE49-F238E27FC236}">
                <a16:creationId xmlns:a16="http://schemas.microsoft.com/office/drawing/2014/main" id="{B6B0C1DF-5049-80B9-A9CB-1F326C57BDCF}"/>
              </a:ext>
            </a:extLst>
          </p:cNvPr>
          <p:cNvPicPr>
            <a:picLocks noChangeAspect="1"/>
          </p:cNvPicPr>
          <p:nvPr/>
        </p:nvPicPr>
        <p:blipFill>
          <a:blip r:embed="rId15"/>
          <a:stretch>
            <a:fillRect/>
          </a:stretch>
        </p:blipFill>
        <p:spPr>
          <a:xfrm>
            <a:off x="1186494" y="1780825"/>
            <a:ext cx="949867" cy="954108"/>
          </a:xfrm>
          <a:prstGeom prst="rect">
            <a:avLst/>
          </a:prstGeom>
        </p:spPr>
      </p:pic>
    </p:spTree>
    <p:extLst>
      <p:ext uri="{BB962C8B-B14F-4D97-AF65-F5344CB8AC3E}">
        <p14:creationId xmlns:p14="http://schemas.microsoft.com/office/powerpoint/2010/main" val="3826715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 name="Image 9">
            <a:extLst>
              <a:ext uri="{FF2B5EF4-FFF2-40B4-BE49-F238E27FC236}">
                <a16:creationId xmlns:a16="http://schemas.microsoft.com/office/drawing/2014/main" id="{9DDCC8FA-46C4-9B81-1608-ED21EA977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55" y="295682"/>
            <a:ext cx="792089" cy="7920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A1A00ED3-E6B7-D444-72E6-DB02F974B131}"/>
              </a:ext>
            </a:extLst>
          </p:cNvPr>
          <p:cNvSpPr>
            <a:spLocks noChangeArrowheads="1"/>
          </p:cNvSpPr>
          <p:nvPr/>
        </p:nvSpPr>
        <p:spPr bwMode="auto">
          <a:xfrm>
            <a:off x="1620634" y="310824"/>
            <a:ext cx="56115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 a budgétisé les engagements des équipes qui ont participé aux compétitions de Ligue et aux compétitions Nationales. Le club a bien été représenté bravo à tous .</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995F670E-CD2F-2855-3BB5-B6BB94A176B0}"/>
              </a:ext>
            </a:extLst>
          </p:cNvPr>
          <p:cNvSpPr>
            <a:spLocks noChangeArrowheads="1"/>
          </p:cNvSpPr>
          <p:nvPr/>
        </p:nvSpPr>
        <p:spPr bwMode="auto">
          <a:xfrm>
            <a:off x="201930" y="3971033"/>
            <a:ext cx="864096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Pour cette nouvelle année le CA commence à élaborer le calendrier des compétitions. Les activités sont bien sûr sportives mais aussi conviviales avec l’envie de profiter du cadre que nous avons à Mazières.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tarif de la licence a augmenté d’1€ pour l’année 2023. Lors de sa dernière réunion le CA a décidé d’</a:t>
            </a: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augmenter </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 tarifs des adhésions de 1€.</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Nous sommes à la recherche de sponsors de manière à promouvoir le golf tout en valorisant des entreprises locales et ainsi permettre des dotations intéressantes qui attireront des joueuses et joueurs sur nos compétitions.</a:t>
            </a:r>
            <a:endParaRPr kumimoji="0" lang="fr-FR" altLang="fr-FR" sz="6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1" algn="just" eaLnBrk="0" fontAlgn="base" hangingPunct="0">
              <a:spcBef>
                <a:spcPct val="0"/>
              </a:spcBef>
              <a:spcAft>
                <a:spcPct val="0"/>
              </a:spcAft>
              <a:buClrTx/>
              <a:buFontTx/>
              <a:buNone/>
            </a:pPr>
            <a:r>
              <a:rPr lang="fr-FR" altLang="fr-FR" sz="1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p>
          <a:p>
            <a:pPr lvl="1" algn="just" eaLnBrk="0" fontAlgn="base" hangingPunct="0">
              <a:spcBef>
                <a:spcPct val="0"/>
              </a:spcBef>
              <a:spcAft>
                <a:spcPct val="0"/>
              </a:spcAft>
              <a:buClrTx/>
              <a:buFontTx/>
              <a:buNone/>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44" name="Image 43">
            <a:extLst>
              <a:ext uri="{FF2B5EF4-FFF2-40B4-BE49-F238E27FC236}">
                <a16:creationId xmlns:a16="http://schemas.microsoft.com/office/drawing/2014/main" id="{619E769D-21AF-9684-BF70-9311B513F87E}"/>
              </a:ext>
            </a:extLst>
          </p:cNvPr>
          <p:cNvPicPr>
            <a:picLocks noChangeAspect="1"/>
          </p:cNvPicPr>
          <p:nvPr/>
        </p:nvPicPr>
        <p:blipFill rotWithShape="1">
          <a:blip r:embed="rId4"/>
          <a:srcRect l="4461" t="11130" r="4461" b="17801"/>
          <a:stretch/>
        </p:blipFill>
        <p:spPr>
          <a:xfrm>
            <a:off x="1668825" y="898425"/>
            <a:ext cx="5568496" cy="3072607"/>
          </a:xfrm>
          <a:prstGeom prst="rect">
            <a:avLst/>
          </a:prstGeom>
        </p:spPr>
      </p:pic>
    </p:spTree>
    <p:extLst>
      <p:ext uri="{BB962C8B-B14F-4D97-AF65-F5344CB8AC3E}">
        <p14:creationId xmlns:p14="http://schemas.microsoft.com/office/powerpoint/2010/main" val="42900845"/>
      </p:ext>
    </p:extLst>
  </p:cSld>
  <p:clrMapOvr>
    <a:masterClrMapping/>
  </p:clrMapOvr>
</p:sld>
</file>

<file path=ppt/theme/theme1.xml><?xml version="1.0" encoding="utf-8"?>
<a:theme xmlns:a="http://schemas.openxmlformats.org/drawingml/2006/main" name="Floral Wedding">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1098</TotalTime>
  <Words>1449</Words>
  <Application>Microsoft Office PowerPoint</Application>
  <PresentationFormat>Affichage à l'écran (16:9)</PresentationFormat>
  <Paragraphs>328</Paragraphs>
  <Slides>30</Slides>
  <Notes>28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Times New Roman</vt:lpstr>
      <vt:lpstr>Calibri</vt:lpstr>
      <vt:lpstr>Arial</vt:lpstr>
      <vt:lpstr>Merriweather Light</vt:lpstr>
      <vt:lpstr>Wingdings</vt:lpstr>
      <vt:lpstr>Playfair Display</vt:lpstr>
      <vt:lpstr>Floral Wedding</vt:lpstr>
      <vt:lpstr>Assemblée Générale Ordinaire 2022 Association Sportive  du Golf du Petit Chêne </vt:lpstr>
      <vt:lpstr>Bienvenue à l’Orangerie</vt:lpstr>
      <vt:lpstr>Présentation PowerPoint</vt:lpstr>
      <vt:lpstr>Rapport Moral du Président</vt:lpstr>
      <vt:lpstr>Présentation PowerPoint</vt:lpstr>
      <vt:lpstr>Présentation PowerPoint</vt:lpstr>
      <vt:lpstr>Présentation PowerPoint</vt:lpstr>
      <vt:lpstr>Présentation PowerPoint</vt:lpstr>
      <vt:lpstr>Présentation PowerPoint</vt:lpstr>
      <vt:lpstr>2022</vt:lpstr>
      <vt:lpstr>Le bilan Dames</vt:lpstr>
      <vt:lpstr>Présentation PowerPoint</vt:lpstr>
      <vt:lpstr>Présentation PowerPoint</vt:lpstr>
      <vt:lpstr>Présentation PowerPoint</vt:lpstr>
      <vt:lpstr>Le bilan Ecole de golf -</vt:lpstr>
      <vt:lpstr>Le bilan messieurs et mid am – </vt:lpstr>
      <vt:lpstr>Le bilan séniors et véterans</vt:lpstr>
      <vt:lpstr>Nos partenaires</vt:lpstr>
      <vt:lpstr>Un mot de Bluegreen  – Pierre-Charles</vt:lpstr>
      <vt:lpstr>Bilan financier</vt:lpstr>
      <vt:lpstr>Présentation PowerPoint</vt:lpstr>
      <vt:lpstr>Présentation PowerPoint</vt:lpstr>
      <vt:lpstr>Présentation PowerPoint</vt:lpstr>
      <vt:lpstr>Présentation PowerPoint</vt:lpstr>
      <vt:lpstr>Nos objectifs pour 2022</vt:lpstr>
      <vt:lpstr>Calendrier prévisionnel</vt:lpstr>
      <vt:lpstr>Les dates des compétitions fédérales, le Grand Prix sont fixées ainsi que les incontournables comme les jeudi du Petit Chêne les challenges séniors et la coupe de l’été Il reste placer en concertation avec nos partenaires le Rotary, Blue green master ,,,, , Les rencontres conviviales seront mises en place par la commission sportives la Coupe des Bénévoles, Journée de l’Environnement, le Cross ,,,  </vt:lpstr>
      <vt:lpstr>Présentation PowerPoint</vt:lpstr>
      <vt:lpstr>Présentation PowerPoint</vt:lpstr>
      <vt:lpstr>Merci de votre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 générale</dc:title>
  <dc:creator>michel.goguet123@orange.fr</dc:creator>
  <cp:lastModifiedBy>Michel</cp:lastModifiedBy>
  <cp:revision>59</cp:revision>
  <dcterms:modified xsi:type="dcterms:W3CDTF">2023-02-15T14:25:29Z</dcterms:modified>
</cp:coreProperties>
</file>